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332" r:id="rId3"/>
    <p:sldId id="328" r:id="rId4"/>
    <p:sldId id="335" r:id="rId5"/>
    <p:sldId id="282" r:id="rId6"/>
    <p:sldId id="281" r:id="rId7"/>
    <p:sldId id="330" r:id="rId8"/>
    <p:sldId id="256" r:id="rId9"/>
    <p:sldId id="294" r:id="rId10"/>
    <p:sldId id="333" r:id="rId11"/>
    <p:sldId id="334" r:id="rId12"/>
    <p:sldId id="297" r:id="rId13"/>
    <p:sldId id="260" r:id="rId14"/>
    <p:sldId id="262" r:id="rId15"/>
    <p:sldId id="263" r:id="rId16"/>
    <p:sldId id="264" r:id="rId17"/>
    <p:sldId id="275" r:id="rId18"/>
    <p:sldId id="276" r:id="rId19"/>
    <p:sldId id="278" r:id="rId20"/>
    <p:sldId id="280" r:id="rId21"/>
    <p:sldId id="331" r:id="rId22"/>
    <p:sldId id="283" r:id="rId23"/>
    <p:sldId id="284" r:id="rId24"/>
    <p:sldId id="285" r:id="rId25"/>
    <p:sldId id="287" r:id="rId26"/>
    <p:sldId id="289" r:id="rId27"/>
    <p:sldId id="360" r:id="rId28"/>
    <p:sldId id="361" r:id="rId29"/>
    <p:sldId id="362" r:id="rId30"/>
    <p:sldId id="363" r:id="rId31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FFCC00"/>
    <a:srgbClr val="FFFF00"/>
    <a:srgbClr val="9900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Objects="1" showGuides="1">
      <p:cViewPr varScale="1">
        <p:scale>
          <a:sx n="69" d="100"/>
          <a:sy n="69" d="100"/>
        </p:scale>
        <p:origin x="-138" y="-102"/>
      </p:cViewPr>
      <p:guideLst>
        <p:guide orient="horz" pos="2148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endParaRPr lang="zh-CN" altLang="en-US" sz="1200" strike="noStrike" noProof="1" dirty="0"/>
          </a:p>
        </p:txBody>
      </p:sp>
      <p:sp>
        <p:nvSpPr>
          <p:cNvPr id="2051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Rectangle 4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Rectangle 5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fontAlgn="base"/>
            <a:endParaRPr lang="en-US" altLang="x-none" sz="1200" strike="noStrike" noProof="1" dirty="0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286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286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eaLnBrk="1" fontAlgn="base" hangingPunct="1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openxmlformats.org/officeDocument/2006/relationships/image" Target="../media/image2.jpe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标题 1"/>
          <p:cNvSpPr>
            <a:spLocks noGrp="1"/>
          </p:cNvSpPr>
          <p:nvPr>
            <p:ph type="title"/>
          </p:nvPr>
        </p:nvSpPr>
        <p:spPr>
          <a:xfrm>
            <a:off x="5299075" y="5171440"/>
            <a:ext cx="2871470" cy="1143000"/>
          </a:xfrm>
        </p:spPr>
        <p:txBody>
          <a:bodyPr wrap="square" lIns="0" tIns="45720" rIns="0" bIns="0" anchor="b"/>
          <a:p>
            <a:pPr algn="ctr" eaLnBrk="1" hangingPunct="1"/>
            <a:r>
              <a:rPr lang="zh-CN" altLang="en-US" b="1" dirty="0">
                <a:ea typeface="隶书" pitchFamily="49" charset="-122"/>
              </a:rPr>
              <a:t>学生礼仪服</a:t>
            </a:r>
            <a:r>
              <a:rPr lang="en-US" altLang="zh-CN" b="1" dirty="0">
                <a:ea typeface="隶书" pitchFamily="49" charset="-122"/>
              </a:rPr>
              <a:t>7</a:t>
            </a:r>
            <a:r>
              <a:rPr lang="zh-CN" altLang="en-US" b="1" dirty="0">
                <a:ea typeface="隶书" pitchFamily="49" charset="-122"/>
              </a:rPr>
              <a:t>件</a:t>
            </a:r>
            <a:endParaRPr lang="zh-CN" altLang="en-US" b="1" dirty="0">
              <a:ea typeface="隶书" pitchFamily="49" charset="-122"/>
            </a:endParaRPr>
          </a:p>
        </p:txBody>
      </p:sp>
      <p:pic>
        <p:nvPicPr>
          <p:cNvPr id="47106" name="内容占位符 4" descr="服装库IMG_20151021_215159.jpg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57910" y="1050290"/>
            <a:ext cx="3897313" cy="5195888"/>
          </a:xfr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29" name="内容占位符 4" descr="服装库IMG_20151021_215105.jpg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94970" y="400685"/>
            <a:ext cx="3851275" cy="6057265"/>
          </a:xfrm>
        </p:spPr>
      </p:pic>
      <p:sp>
        <p:nvSpPr>
          <p:cNvPr id="48134" name="TextBox 11"/>
          <p:cNvSpPr txBox="1"/>
          <p:nvPr/>
        </p:nvSpPr>
        <p:spPr>
          <a:xfrm>
            <a:off x="6089650" y="5461000"/>
            <a:ext cx="1636713" cy="4000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短旗袍 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</a:rPr>
              <a:t>14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件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标题 8193"/>
          <p:cNvSpPr>
            <a:spLocks noGrp="1"/>
          </p:cNvSpPr>
          <p:nvPr>
            <p:ph type="title"/>
          </p:nvPr>
        </p:nvSpPr>
        <p:spPr>
          <a:xfrm>
            <a:off x="5797550" y="4797425"/>
            <a:ext cx="3178175" cy="1143000"/>
          </a:xfrm>
        </p:spPr>
        <p:txBody>
          <a:bodyPr anchor="ctr"/>
          <a:p>
            <a:r>
              <a:rPr lang="zh-CN" altLang="en-US" sz="4000" dirty="0"/>
              <a:t>藏族</a:t>
            </a:r>
            <a:br>
              <a:rPr lang="zh-CN" altLang="en-US" sz="4000" dirty="0"/>
            </a:br>
            <a:br>
              <a:rPr lang="zh-CN" altLang="en-US" sz="4000" dirty="0"/>
            </a:br>
            <a:r>
              <a:rPr lang="zh-CN" altLang="en-US" sz="4000" dirty="0"/>
              <a:t>3套</a:t>
            </a:r>
            <a:endParaRPr lang="zh-CN" altLang="en-US" sz="4000" dirty="0"/>
          </a:p>
        </p:txBody>
      </p:sp>
      <p:pic>
        <p:nvPicPr>
          <p:cNvPr id="8194" name="内容占位符 8194" descr="IMG_001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87450" y="598488"/>
            <a:ext cx="4146550" cy="552926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标题 16385"/>
          <p:cNvSpPr>
            <a:spLocks noGrp="1"/>
          </p:cNvSpPr>
          <p:nvPr>
            <p:ph type="title"/>
          </p:nvPr>
        </p:nvSpPr>
        <p:spPr>
          <a:xfrm>
            <a:off x="4716463" y="4365625"/>
            <a:ext cx="4441825" cy="1143000"/>
          </a:xfrm>
        </p:spPr>
        <p:txBody>
          <a:bodyPr anchor="ctr"/>
          <a:p>
            <a:r>
              <a:rPr lang="zh-CN" altLang="en-US" sz="4000"/>
              <a:t>粉色短旗袍</a:t>
            </a:r>
            <a:br>
              <a:rPr lang="zh-CN" altLang="en-US" sz="4000"/>
            </a:br>
            <a:br>
              <a:rPr lang="zh-CN" altLang="en-US" sz="4000"/>
            </a:br>
            <a:r>
              <a:rPr lang="en-US" altLang="zh-CN" sz="4000"/>
              <a:t>14</a:t>
            </a:r>
            <a:r>
              <a:rPr lang="zh-CN" altLang="en-US" sz="4000"/>
              <a:t>件</a:t>
            </a:r>
            <a:endParaRPr lang="zh-CN" altLang="en-US" sz="4000"/>
          </a:p>
        </p:txBody>
      </p:sp>
      <p:pic>
        <p:nvPicPr>
          <p:cNvPr id="15362" name="内容占位符 16386" descr="DSC_755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-5400000">
            <a:off x="-280987" y="1311275"/>
            <a:ext cx="6215062" cy="414178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标题 18433"/>
          <p:cNvSpPr>
            <a:spLocks noGrp="1"/>
          </p:cNvSpPr>
          <p:nvPr>
            <p:ph type="title"/>
          </p:nvPr>
        </p:nvSpPr>
        <p:spPr>
          <a:xfrm>
            <a:off x="4572000" y="4725988"/>
            <a:ext cx="4835525" cy="1143000"/>
          </a:xfrm>
        </p:spPr>
        <p:txBody>
          <a:bodyPr anchor="ctr"/>
          <a:p>
            <a:r>
              <a:rPr lang="zh-CN" altLang="en-US" sz="4000"/>
              <a:t>男士西装长裤</a:t>
            </a:r>
            <a:br>
              <a:rPr lang="zh-CN" altLang="en-US" sz="4000"/>
            </a:br>
            <a:br>
              <a:rPr lang="zh-CN" altLang="en-US" sz="4000"/>
            </a:br>
            <a:r>
              <a:rPr lang="en-US" altLang="zh-CN" sz="4000"/>
              <a:t>18</a:t>
            </a:r>
            <a:r>
              <a:rPr lang="zh-CN" altLang="en-US" sz="4000"/>
              <a:t>条</a:t>
            </a:r>
            <a:endParaRPr lang="zh-CN" altLang="en-US" sz="4000"/>
          </a:p>
        </p:txBody>
      </p:sp>
      <p:pic>
        <p:nvPicPr>
          <p:cNvPr id="17410" name="内容占位符 18434" descr="DSC_755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-5400000">
            <a:off x="-338137" y="1500188"/>
            <a:ext cx="6132512" cy="408781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标题 19457"/>
          <p:cNvSpPr>
            <a:spLocks noGrp="1"/>
          </p:cNvSpPr>
          <p:nvPr>
            <p:ph type="title"/>
          </p:nvPr>
        </p:nvSpPr>
        <p:spPr>
          <a:xfrm>
            <a:off x="4572000" y="4005263"/>
            <a:ext cx="4764088" cy="1427162"/>
          </a:xfrm>
        </p:spPr>
        <p:txBody>
          <a:bodyPr anchor="ctr"/>
          <a:p>
            <a:r>
              <a:rPr lang="zh-CN" altLang="en-US" sz="4000"/>
              <a:t>男士长袖白衬衣</a:t>
            </a:r>
            <a:br>
              <a:rPr lang="zh-CN" altLang="en-US" sz="4000"/>
            </a:br>
            <a:br>
              <a:rPr lang="zh-CN" altLang="en-US" sz="4000"/>
            </a:br>
            <a:r>
              <a:rPr lang="en-US" altLang="zh-CN" sz="4000"/>
              <a:t>18</a:t>
            </a:r>
            <a:r>
              <a:rPr lang="zh-CN" altLang="en-US" sz="4000"/>
              <a:t>件</a:t>
            </a:r>
            <a:endParaRPr lang="zh-CN" altLang="en-US" sz="4000"/>
          </a:p>
        </p:txBody>
      </p:sp>
      <p:pic>
        <p:nvPicPr>
          <p:cNvPr id="18434" name="内容占位符 19458" descr="DSC_755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-5400000">
            <a:off x="-422275" y="1511300"/>
            <a:ext cx="6203950" cy="413702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标题 20481"/>
          <p:cNvSpPr>
            <a:spLocks noGrp="1"/>
          </p:cNvSpPr>
          <p:nvPr>
            <p:ph type="title"/>
          </p:nvPr>
        </p:nvSpPr>
        <p:spPr>
          <a:xfrm>
            <a:off x="4860925" y="3860800"/>
            <a:ext cx="4183063" cy="1143000"/>
          </a:xfrm>
        </p:spPr>
        <p:txBody>
          <a:bodyPr anchor="ctr"/>
          <a:p>
            <a:r>
              <a:rPr lang="zh-CN" altLang="en-US" sz="4000"/>
              <a:t>银色防水外套</a:t>
            </a:r>
            <a:br>
              <a:rPr lang="zh-CN" altLang="en-US" sz="4000"/>
            </a:br>
            <a:br>
              <a:rPr lang="zh-CN" altLang="en-US" sz="4000"/>
            </a:br>
            <a:r>
              <a:rPr lang="en-US" altLang="zh-CN" sz="4000"/>
              <a:t>4</a:t>
            </a:r>
            <a:r>
              <a:rPr lang="zh-CN" altLang="en-US" sz="4000"/>
              <a:t>件</a:t>
            </a:r>
            <a:endParaRPr lang="zh-CN" altLang="en-US" sz="4000"/>
          </a:p>
        </p:txBody>
      </p:sp>
      <p:pic>
        <p:nvPicPr>
          <p:cNvPr id="19458" name="内容占位符 20482" descr="DSC_755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-5400000">
            <a:off x="-588962" y="1319213"/>
            <a:ext cx="6276975" cy="418306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标题 29697"/>
          <p:cNvSpPr>
            <a:spLocks noGrp="1"/>
          </p:cNvSpPr>
          <p:nvPr>
            <p:ph type="title"/>
          </p:nvPr>
        </p:nvSpPr>
        <p:spPr>
          <a:xfrm>
            <a:off x="4497388" y="4654550"/>
            <a:ext cx="4546600" cy="1143000"/>
          </a:xfrm>
        </p:spPr>
        <p:txBody>
          <a:bodyPr anchor="ctr"/>
          <a:p>
            <a:r>
              <a:rPr lang="zh-CN" altLang="en-US" sz="4000" dirty="0"/>
              <a:t>红色藏族上衣</a:t>
            </a:r>
            <a:br>
              <a:rPr lang="zh-CN" altLang="en-US" sz="4000" dirty="0"/>
            </a:br>
            <a:r>
              <a:rPr lang="zh-CN" altLang="en-US" sz="4000" dirty="0"/>
              <a:t>+裤子</a:t>
            </a:r>
            <a:br>
              <a:rPr lang="zh-CN" altLang="en-US" sz="4000" dirty="0"/>
            </a:br>
            <a:br>
              <a:rPr lang="zh-CN" altLang="en-US" sz="4000" dirty="0"/>
            </a:br>
            <a:r>
              <a:rPr lang="zh-CN" altLang="en-US" sz="4000" dirty="0"/>
              <a:t>1套</a:t>
            </a:r>
            <a:endParaRPr lang="zh-CN" altLang="en-US" sz="4000" dirty="0"/>
          </a:p>
        </p:txBody>
      </p:sp>
      <p:pic>
        <p:nvPicPr>
          <p:cNvPr id="23554" name="内容占位符 29698" descr="DSC_757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-5400000">
            <a:off x="-552450" y="1487488"/>
            <a:ext cx="6059488" cy="4040187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标题 30721"/>
          <p:cNvSpPr>
            <a:spLocks noGrp="1"/>
          </p:cNvSpPr>
          <p:nvPr>
            <p:ph type="title"/>
          </p:nvPr>
        </p:nvSpPr>
        <p:spPr>
          <a:xfrm>
            <a:off x="4356100" y="4510088"/>
            <a:ext cx="4764088" cy="1143000"/>
          </a:xfrm>
        </p:spPr>
        <p:txBody>
          <a:bodyPr anchor="ctr"/>
          <a:p>
            <a:r>
              <a:rPr lang="zh-CN" altLang="en-US" sz="4000" dirty="0"/>
              <a:t>红色上衣</a:t>
            </a:r>
            <a:br>
              <a:rPr lang="zh-CN" altLang="en-US" sz="4000" dirty="0"/>
            </a:br>
            <a:r>
              <a:rPr lang="zh-CN" altLang="en-US" sz="4000" dirty="0"/>
              <a:t>+裤子</a:t>
            </a:r>
            <a:br>
              <a:rPr lang="zh-CN" altLang="en-US" sz="4000" dirty="0"/>
            </a:br>
            <a:br>
              <a:rPr lang="zh-CN" altLang="en-US" sz="4000" dirty="0"/>
            </a:br>
            <a:r>
              <a:rPr lang="zh-CN" altLang="en-US" sz="4000" dirty="0"/>
              <a:t>14套</a:t>
            </a:r>
            <a:endParaRPr lang="zh-CN" altLang="en-US" sz="4000" dirty="0"/>
          </a:p>
        </p:txBody>
      </p:sp>
      <p:pic>
        <p:nvPicPr>
          <p:cNvPr id="24578" name="内容占位符 30722" descr="DSC_7579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-5400000">
            <a:off x="-338137" y="1296988"/>
            <a:ext cx="6132512" cy="408781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标题 32769"/>
          <p:cNvSpPr>
            <a:spLocks noGrp="1"/>
          </p:cNvSpPr>
          <p:nvPr>
            <p:ph type="title"/>
          </p:nvPr>
        </p:nvSpPr>
        <p:spPr>
          <a:xfrm>
            <a:off x="4932363" y="5086350"/>
            <a:ext cx="4035425" cy="1143000"/>
          </a:xfrm>
        </p:spPr>
        <p:txBody>
          <a:bodyPr anchor="ctr"/>
          <a:p>
            <a:r>
              <a:rPr lang="zh-CN" altLang="en-US" sz="4000" dirty="0"/>
              <a:t>红色裤子</a:t>
            </a:r>
            <a:br>
              <a:rPr lang="zh-CN" altLang="en-US" sz="4000" dirty="0"/>
            </a:br>
            <a:br>
              <a:rPr lang="zh-CN" altLang="en-US" sz="4000" dirty="0"/>
            </a:br>
            <a:r>
              <a:rPr lang="zh-CN" altLang="en-US" sz="4000" dirty="0"/>
              <a:t>8条</a:t>
            </a:r>
            <a:endParaRPr lang="zh-CN" altLang="en-US" sz="4000" dirty="0"/>
          </a:p>
        </p:txBody>
      </p:sp>
      <p:pic>
        <p:nvPicPr>
          <p:cNvPr id="26626" name="内容占位符 32770" descr="DSC_758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-5400000">
            <a:off x="-395287" y="1487488"/>
            <a:ext cx="6059487" cy="40386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标题 34817"/>
          <p:cNvSpPr>
            <a:spLocks noGrp="1"/>
          </p:cNvSpPr>
          <p:nvPr>
            <p:ph type="title"/>
          </p:nvPr>
        </p:nvSpPr>
        <p:spPr>
          <a:xfrm>
            <a:off x="4789488" y="4797425"/>
            <a:ext cx="3897312" cy="1143000"/>
          </a:xfrm>
        </p:spPr>
        <p:txBody>
          <a:bodyPr anchor="ctr"/>
          <a:p>
            <a:r>
              <a:rPr lang="zh-CN" altLang="en-US" sz="4000" dirty="0"/>
              <a:t>新疆舞裙</a:t>
            </a:r>
            <a:br>
              <a:rPr lang="zh-CN" altLang="en-US" sz="4000" dirty="0"/>
            </a:br>
            <a:br>
              <a:rPr lang="zh-CN" altLang="en-US" sz="4000" dirty="0"/>
            </a:br>
            <a:r>
              <a:rPr lang="zh-CN" altLang="en-US" sz="4000" dirty="0"/>
              <a:t>13件</a:t>
            </a:r>
            <a:endParaRPr lang="zh-CN" altLang="en-US" sz="4000" dirty="0"/>
          </a:p>
        </p:txBody>
      </p:sp>
      <p:pic>
        <p:nvPicPr>
          <p:cNvPr id="27650" name="内容占位符 34818" descr="DSC_758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-5400000">
            <a:off x="-261937" y="1638300"/>
            <a:ext cx="5665787" cy="37766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85" y="5469255"/>
            <a:ext cx="2693670" cy="1143000"/>
          </a:xfrm>
        </p:spPr>
        <p:txBody>
          <a:bodyPr/>
          <a:lstStyle/>
          <a:p>
            <a:r>
              <a:rPr lang="zh-CN" altLang="en-US" dirty="0" smtClean="0"/>
              <a:t>校庆礼仪服</a:t>
            </a:r>
            <a:r>
              <a:rPr lang="en-US" altLang="zh-CN" dirty="0" smtClean="0"/>
              <a:t>20</a:t>
            </a:r>
            <a:r>
              <a:rPr lang="zh-CN" altLang="en-US" dirty="0" smtClean="0"/>
              <a:t>件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75385"/>
            <a:ext cx="3337560" cy="4129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24835" y="1184275"/>
            <a:ext cx="3082290" cy="4111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7110" y="5201603"/>
            <a:ext cx="8229600" cy="1143000"/>
          </a:xfrm>
        </p:spPr>
        <p:txBody>
          <a:bodyPr/>
          <a:lstStyle/>
          <a:p>
            <a:r>
              <a:rPr lang="zh-CN" altLang="en-US" dirty="0"/>
              <a:t>那些年</a:t>
            </a:r>
            <a:r>
              <a:rPr lang="zh-CN" altLang="en-US" dirty="0" smtClean="0"/>
              <a:t>的小幸运</a:t>
            </a:r>
            <a:br>
              <a:rPr lang="en-US" altLang="zh-CN" dirty="0" smtClean="0"/>
            </a:br>
            <a:r>
              <a:rPr lang="zh-CN" altLang="en-US" dirty="0" smtClean="0"/>
              <a:t> </a:t>
            </a:r>
            <a:r>
              <a:rPr lang="en-US" altLang="zh-CN" dirty="0" smtClean="0"/>
              <a:t>3</a:t>
            </a:r>
            <a:r>
              <a:rPr lang="zh-CN" altLang="en-US" dirty="0" smtClean="0"/>
              <a:t>件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65" y="762000"/>
            <a:ext cx="3396615" cy="4522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标题 37889"/>
          <p:cNvSpPr>
            <a:spLocks noGrp="1"/>
          </p:cNvSpPr>
          <p:nvPr>
            <p:ph type="title"/>
          </p:nvPr>
        </p:nvSpPr>
        <p:spPr>
          <a:xfrm>
            <a:off x="5364163" y="4941888"/>
            <a:ext cx="3322637" cy="1143000"/>
          </a:xfrm>
        </p:spPr>
        <p:txBody>
          <a:bodyPr anchor="ctr"/>
          <a:p>
            <a:r>
              <a:rPr lang="zh-CN" altLang="en-US" sz="4000" dirty="0"/>
              <a:t>民族舞服</a:t>
            </a:r>
            <a:br>
              <a:rPr lang="zh-CN" altLang="en-US" sz="4000" dirty="0"/>
            </a:br>
            <a:br>
              <a:rPr lang="zh-CN" altLang="en-US" sz="4000" dirty="0"/>
            </a:br>
            <a:r>
              <a:rPr lang="zh-CN" altLang="en-US" sz="4000" dirty="0"/>
              <a:t>5套</a:t>
            </a:r>
            <a:endParaRPr lang="zh-CN" altLang="en-US" sz="4000" dirty="0"/>
          </a:p>
        </p:txBody>
      </p:sp>
      <p:pic>
        <p:nvPicPr>
          <p:cNvPr id="30722" name="内容占位符 37890" descr="DSC_758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-5400000">
            <a:off x="-301625" y="1330325"/>
            <a:ext cx="6348413" cy="423227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标题 38913"/>
          <p:cNvSpPr>
            <a:spLocks noGrp="1"/>
          </p:cNvSpPr>
          <p:nvPr>
            <p:ph type="title"/>
          </p:nvPr>
        </p:nvSpPr>
        <p:spPr>
          <a:xfrm>
            <a:off x="5003800" y="4581525"/>
            <a:ext cx="3963988" cy="1425575"/>
          </a:xfrm>
        </p:spPr>
        <p:txBody>
          <a:bodyPr anchor="ctr"/>
          <a:p>
            <a:r>
              <a:rPr lang="zh-CN" altLang="en-US" sz="4000" dirty="0"/>
              <a:t>红色上衣</a:t>
            </a:r>
            <a:br>
              <a:rPr lang="zh-CN" altLang="en-US" sz="4000" dirty="0"/>
            </a:br>
            <a:r>
              <a:rPr lang="zh-CN" altLang="en-US" sz="4000" dirty="0"/>
              <a:t>+裙子</a:t>
            </a:r>
            <a:br>
              <a:rPr lang="zh-CN" altLang="en-US" sz="4000" dirty="0"/>
            </a:br>
            <a:br>
              <a:rPr lang="zh-CN" altLang="en-US" sz="4000" dirty="0"/>
            </a:br>
            <a:r>
              <a:rPr lang="zh-CN" altLang="en-US" sz="4000" dirty="0"/>
              <a:t>8套</a:t>
            </a:r>
            <a:endParaRPr lang="zh-CN" altLang="en-US" sz="4000" dirty="0"/>
          </a:p>
        </p:txBody>
      </p:sp>
      <p:pic>
        <p:nvPicPr>
          <p:cNvPr id="31746" name="内容占位符 38914" descr="DSC_758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-5400000">
            <a:off x="-325437" y="1557338"/>
            <a:ext cx="6061075" cy="404177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标题 39937"/>
          <p:cNvSpPr>
            <a:spLocks noGrp="1"/>
          </p:cNvSpPr>
          <p:nvPr>
            <p:ph type="title"/>
          </p:nvPr>
        </p:nvSpPr>
        <p:spPr>
          <a:xfrm>
            <a:off x="5148263" y="4797425"/>
            <a:ext cx="3538537" cy="1425575"/>
          </a:xfrm>
        </p:spPr>
        <p:txBody>
          <a:bodyPr anchor="ctr"/>
          <a:p>
            <a:r>
              <a:rPr lang="zh-CN" altLang="en-US" sz="4000" dirty="0"/>
              <a:t>蓝色上衣</a:t>
            </a:r>
            <a:br>
              <a:rPr lang="zh-CN" altLang="en-US" sz="4000" dirty="0"/>
            </a:br>
            <a:r>
              <a:rPr lang="zh-CN" altLang="en-US" sz="4000" dirty="0"/>
              <a:t>+裤子</a:t>
            </a:r>
            <a:br>
              <a:rPr lang="zh-CN" altLang="en-US" sz="4000" dirty="0"/>
            </a:br>
            <a:br>
              <a:rPr lang="zh-CN" altLang="en-US" sz="4000" dirty="0"/>
            </a:br>
            <a:r>
              <a:rPr lang="zh-CN" altLang="en-US" sz="4000" dirty="0"/>
              <a:t>13套</a:t>
            </a:r>
            <a:endParaRPr lang="zh-CN" altLang="en-US" sz="4000" dirty="0"/>
          </a:p>
        </p:txBody>
      </p:sp>
      <p:pic>
        <p:nvPicPr>
          <p:cNvPr id="32770" name="内容占位符 39938" descr="DSC_7589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-5400000">
            <a:off x="-363537" y="1524000"/>
            <a:ext cx="6276975" cy="418465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标题 41985"/>
          <p:cNvSpPr>
            <a:spLocks noGrp="1"/>
          </p:cNvSpPr>
          <p:nvPr>
            <p:ph type="title"/>
          </p:nvPr>
        </p:nvSpPr>
        <p:spPr>
          <a:xfrm>
            <a:off x="5148263" y="4510088"/>
            <a:ext cx="3819525" cy="1570037"/>
          </a:xfrm>
        </p:spPr>
        <p:txBody>
          <a:bodyPr anchor="ctr"/>
          <a:p>
            <a:r>
              <a:rPr lang="zh-CN" altLang="en-US" sz="4000" dirty="0"/>
              <a:t>粉/蓝/青 弹力裙</a:t>
            </a:r>
            <a:br>
              <a:rPr lang="zh-CN" altLang="en-US" sz="4000" dirty="0"/>
            </a:br>
            <a:br>
              <a:rPr lang="zh-CN" altLang="en-US" sz="4000" dirty="0"/>
            </a:br>
            <a:r>
              <a:rPr lang="zh-CN" altLang="en-US" sz="4000" dirty="0"/>
              <a:t>共3条</a:t>
            </a:r>
            <a:endParaRPr lang="zh-CN" altLang="en-US" sz="4000" dirty="0"/>
          </a:p>
        </p:txBody>
      </p:sp>
      <p:pic>
        <p:nvPicPr>
          <p:cNvPr id="34818" name="内容占位符 41986" descr="DSC_759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-5400000">
            <a:off x="-363537" y="1524000"/>
            <a:ext cx="6276975" cy="418465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标题 44033"/>
          <p:cNvSpPr>
            <a:spLocks noGrp="1"/>
          </p:cNvSpPr>
          <p:nvPr>
            <p:ph type="title"/>
          </p:nvPr>
        </p:nvSpPr>
        <p:spPr>
          <a:xfrm>
            <a:off x="5360353" y="5182553"/>
            <a:ext cx="3465512" cy="1498600"/>
          </a:xfrm>
        </p:spPr>
        <p:txBody>
          <a:bodyPr anchor="ctr"/>
          <a:p>
            <a:r>
              <a:rPr lang="zh-CN" altLang="en-US" sz="4000" dirty="0"/>
              <a:t>红色龙纹裙</a:t>
            </a:r>
            <a:br>
              <a:rPr lang="zh-CN" altLang="en-US" sz="4000" dirty="0"/>
            </a:br>
            <a:br>
              <a:rPr lang="zh-CN" altLang="en-US" sz="4000" dirty="0"/>
            </a:br>
            <a:r>
              <a:rPr lang="zh-CN" altLang="en-US" sz="4000" dirty="0"/>
              <a:t>9条</a:t>
            </a:r>
            <a:endParaRPr lang="zh-CN" altLang="en-US" sz="4000" dirty="0"/>
          </a:p>
        </p:txBody>
      </p:sp>
      <p:pic>
        <p:nvPicPr>
          <p:cNvPr id="35842" name="内容占位符 44034" descr="DSC_759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-5400000">
            <a:off x="-241300" y="1544638"/>
            <a:ext cx="5986463" cy="399097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标题 13313"/>
          <p:cNvSpPr>
            <a:spLocks noGrp="1"/>
          </p:cNvSpPr>
          <p:nvPr>
            <p:ph type="title"/>
          </p:nvPr>
        </p:nvSpPr>
        <p:spPr>
          <a:xfrm>
            <a:off x="4429125" y="4870450"/>
            <a:ext cx="4535488" cy="1143000"/>
          </a:xfrm>
        </p:spPr>
        <p:txBody>
          <a:bodyPr anchor="ctr"/>
          <a:p>
            <a:r>
              <a:rPr lang="zh-CN" altLang="en-US" sz="4000"/>
              <a:t>银色亮片外套</a:t>
            </a:r>
            <a:br>
              <a:rPr lang="zh-CN" altLang="en-US" sz="4000"/>
            </a:br>
            <a:br>
              <a:rPr lang="zh-CN" altLang="en-US" sz="4000"/>
            </a:br>
            <a:r>
              <a:rPr lang="en-US" altLang="zh-CN" sz="4000"/>
              <a:t>3</a:t>
            </a:r>
            <a:r>
              <a:rPr lang="zh-CN" altLang="en-US" sz="4000"/>
              <a:t>件</a:t>
            </a:r>
            <a:endParaRPr lang="zh-CN" altLang="en-US" sz="4000"/>
          </a:p>
        </p:txBody>
      </p:sp>
      <p:pic>
        <p:nvPicPr>
          <p:cNvPr id="13315" name="内容占位符 13314" descr="DSC_755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6200000">
            <a:off x="-180975" y="1487488"/>
            <a:ext cx="6059488" cy="40386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标题 14337"/>
          <p:cNvSpPr>
            <a:spLocks noGrp="1"/>
          </p:cNvSpPr>
          <p:nvPr>
            <p:ph type="title"/>
          </p:nvPr>
        </p:nvSpPr>
        <p:spPr>
          <a:xfrm>
            <a:off x="4429125" y="4078288"/>
            <a:ext cx="4833938" cy="1143000"/>
          </a:xfrm>
        </p:spPr>
        <p:txBody>
          <a:bodyPr anchor="ctr"/>
          <a:p>
            <a:r>
              <a:rPr lang="zh-CN" altLang="en-US" sz="4000"/>
              <a:t>黑色亮片短袖</a:t>
            </a:r>
            <a:br>
              <a:rPr lang="zh-CN" altLang="en-US" sz="4000"/>
            </a:br>
            <a:br>
              <a:rPr lang="zh-CN" altLang="en-US" sz="4000"/>
            </a:br>
            <a:r>
              <a:rPr lang="en-US" altLang="zh-CN" sz="4000"/>
              <a:t>16</a:t>
            </a:r>
            <a:r>
              <a:rPr lang="zh-CN" altLang="en-US" sz="4000"/>
              <a:t>件</a:t>
            </a:r>
            <a:endParaRPr lang="zh-CN" altLang="en-US" sz="4000"/>
          </a:p>
        </p:txBody>
      </p:sp>
      <p:pic>
        <p:nvPicPr>
          <p:cNvPr id="14339" name="内容占位符 14338" descr="DSC_755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6200000">
            <a:off x="-100012" y="1273175"/>
            <a:ext cx="5989637" cy="399256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标题 15361"/>
          <p:cNvSpPr>
            <a:spLocks noGrp="1"/>
          </p:cNvSpPr>
          <p:nvPr>
            <p:ph type="title"/>
          </p:nvPr>
        </p:nvSpPr>
        <p:spPr>
          <a:xfrm>
            <a:off x="4860925" y="4500563"/>
            <a:ext cx="4191000" cy="1143000"/>
          </a:xfrm>
        </p:spPr>
        <p:txBody>
          <a:bodyPr anchor="ctr"/>
          <a:p>
            <a:r>
              <a:rPr lang="zh-CN" altLang="en-US" sz="4000"/>
              <a:t>金色长袖</a:t>
            </a:r>
            <a:br>
              <a:rPr lang="zh-CN" altLang="en-US" sz="4000"/>
            </a:br>
            <a:br>
              <a:rPr lang="zh-CN" altLang="en-US" sz="4000"/>
            </a:br>
            <a:r>
              <a:rPr lang="en-US" altLang="zh-CN" sz="4000"/>
              <a:t>8</a:t>
            </a:r>
            <a:r>
              <a:rPr lang="zh-CN" altLang="en-US" sz="4000"/>
              <a:t>件</a:t>
            </a:r>
            <a:endParaRPr lang="zh-CN" altLang="en-US" sz="4000"/>
          </a:p>
        </p:txBody>
      </p:sp>
      <p:pic>
        <p:nvPicPr>
          <p:cNvPr id="15363" name="内容占位符 15362" descr="DSC_755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6200000">
            <a:off x="-217487" y="1522413"/>
            <a:ext cx="5840412" cy="389255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标题 39937"/>
          <p:cNvSpPr>
            <a:spLocks noGrp="1"/>
          </p:cNvSpPr>
          <p:nvPr>
            <p:ph type="title"/>
          </p:nvPr>
        </p:nvSpPr>
        <p:spPr>
          <a:xfrm>
            <a:off x="5148263" y="4797425"/>
            <a:ext cx="3538537" cy="1425575"/>
          </a:xfrm>
        </p:spPr>
        <p:txBody>
          <a:bodyPr anchor="ctr"/>
          <a:p>
            <a:r>
              <a:rPr lang="zh-CN" altLang="en-US" sz="4000" dirty="0"/>
              <a:t>蓝色上衣</a:t>
            </a:r>
            <a:br>
              <a:rPr lang="zh-CN" altLang="en-US" sz="4000" dirty="0"/>
            </a:br>
            <a:r>
              <a:rPr lang="zh-CN" altLang="en-US" sz="4000" dirty="0"/>
              <a:t>+裤子</a:t>
            </a:r>
            <a:br>
              <a:rPr lang="zh-CN" altLang="en-US" sz="4000" dirty="0"/>
            </a:br>
            <a:br>
              <a:rPr lang="zh-CN" altLang="en-US" sz="4000" dirty="0"/>
            </a:br>
            <a:r>
              <a:rPr lang="zh-CN" altLang="en-US" sz="4000" dirty="0"/>
              <a:t>13套</a:t>
            </a:r>
            <a:endParaRPr lang="zh-CN" altLang="en-US" sz="4000" dirty="0"/>
          </a:p>
        </p:txBody>
      </p:sp>
      <p:pic>
        <p:nvPicPr>
          <p:cNvPr id="39939" name="内容占位符 39938" descr="DSC_758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6200000">
            <a:off x="-363537" y="1524000"/>
            <a:ext cx="6276975" cy="418465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982845" y="4351020"/>
            <a:ext cx="3805555" cy="2387600"/>
          </a:xfrm>
        </p:spPr>
        <p:txBody>
          <a:bodyPr/>
          <a:p>
            <a:r>
              <a:rPr lang="zh-CN" altLang="en-US"/>
              <a:t>校服一套</a:t>
            </a:r>
            <a:r>
              <a:rPr lang="en-US" altLang="zh-CN"/>
              <a:t>10</a:t>
            </a:r>
            <a:r>
              <a:rPr lang="zh-CN" altLang="en-US"/>
              <a:t>件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flipH="1">
            <a:off x="710565" y="959485"/>
            <a:ext cx="3703320" cy="49390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标题 36865"/>
          <p:cNvSpPr>
            <a:spLocks noGrp="1"/>
          </p:cNvSpPr>
          <p:nvPr>
            <p:ph type="title"/>
          </p:nvPr>
        </p:nvSpPr>
        <p:spPr>
          <a:xfrm>
            <a:off x="5108575" y="4581525"/>
            <a:ext cx="3929063" cy="1425575"/>
          </a:xfrm>
        </p:spPr>
        <p:txBody>
          <a:bodyPr anchor="ctr"/>
          <a:p>
            <a:r>
              <a:rPr lang="zh-CN" altLang="en-US" sz="4000" dirty="0"/>
              <a:t>黑色小翻领西装</a:t>
            </a:r>
            <a:br>
              <a:rPr lang="zh-CN" altLang="en-US" sz="4000" dirty="0"/>
            </a:br>
            <a:r>
              <a:rPr lang="zh-CN" altLang="en-US" sz="4000" dirty="0"/>
              <a:t>+裤子</a:t>
            </a:r>
            <a:br>
              <a:rPr lang="zh-CN" altLang="en-US" sz="4000" dirty="0"/>
            </a:br>
            <a:r>
              <a:rPr lang="en-US" altLang="zh-CN" sz="4000" dirty="0"/>
              <a:t>5</a:t>
            </a:r>
            <a:r>
              <a:rPr lang="zh-CN" altLang="en-US" sz="4000" dirty="0"/>
              <a:t>套</a:t>
            </a:r>
            <a:endParaRPr lang="zh-CN" altLang="en-US" sz="4000" dirty="0"/>
          </a:p>
        </p:txBody>
      </p:sp>
      <p:pic>
        <p:nvPicPr>
          <p:cNvPr id="29698" name="内容占位符 36866" descr="DSC_758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-5400000">
            <a:off x="-63500" y="1309688"/>
            <a:ext cx="6205538" cy="413543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标题 35841"/>
          <p:cNvSpPr>
            <a:spLocks noGrp="1"/>
          </p:cNvSpPr>
          <p:nvPr>
            <p:ph type="title"/>
          </p:nvPr>
        </p:nvSpPr>
        <p:spPr>
          <a:xfrm>
            <a:off x="5148263" y="4365625"/>
            <a:ext cx="3538537" cy="1425575"/>
          </a:xfrm>
        </p:spPr>
        <p:txBody>
          <a:bodyPr anchor="ctr"/>
          <a:p>
            <a:r>
              <a:rPr lang="zh-CN" altLang="en-US" sz="4000" dirty="0"/>
              <a:t>黑色西装（光滑边）</a:t>
            </a:r>
            <a:br>
              <a:rPr lang="zh-CN" altLang="en-US" sz="4000" dirty="0"/>
            </a:br>
            <a:r>
              <a:rPr lang="zh-CN" altLang="en-US" sz="4000" dirty="0"/>
              <a:t>+衬衣+裤子</a:t>
            </a:r>
            <a:br>
              <a:rPr lang="zh-CN" altLang="en-US" sz="4000" dirty="0"/>
            </a:br>
            <a:br>
              <a:rPr lang="zh-CN" altLang="en-US" sz="4000" dirty="0"/>
            </a:br>
            <a:r>
              <a:rPr lang="zh-CN" altLang="en-US" sz="4000" dirty="0"/>
              <a:t>2套</a:t>
            </a:r>
            <a:endParaRPr lang="zh-CN" altLang="en-US" sz="4000" dirty="0"/>
          </a:p>
        </p:txBody>
      </p:sp>
      <p:pic>
        <p:nvPicPr>
          <p:cNvPr id="28674" name="内容占位符 35842" descr="DSC_758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-5400000">
            <a:off x="-147637" y="1522413"/>
            <a:ext cx="5842000" cy="38925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05655" y="5581015"/>
            <a:ext cx="4424045" cy="1143000"/>
          </a:xfrm>
        </p:spPr>
        <p:txBody>
          <a:bodyPr/>
          <a:lstStyle/>
          <a:p>
            <a:r>
              <a:rPr lang="zh-CN" altLang="en-US" dirty="0" smtClean="0"/>
              <a:t>纯色长裙</a:t>
            </a:r>
            <a:r>
              <a:rPr lang="en-US" altLang="zh-CN" dirty="0" smtClean="0"/>
              <a:t>8</a:t>
            </a:r>
            <a:r>
              <a:rPr lang="zh-CN" altLang="en-US" dirty="0" smtClean="0"/>
              <a:t>件（不同色）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" y="941070"/>
            <a:ext cx="4155440" cy="5540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标题 3073"/>
          <p:cNvSpPr>
            <a:spLocks noGrp="1"/>
          </p:cNvSpPr>
          <p:nvPr>
            <p:ph type="ctrTitle"/>
          </p:nvPr>
        </p:nvSpPr>
        <p:spPr>
          <a:xfrm>
            <a:off x="4572000" y="4168775"/>
            <a:ext cx="4338638" cy="1470025"/>
          </a:xfrm>
        </p:spPr>
        <p:txBody>
          <a:bodyPr anchor="ctr"/>
          <a:p>
            <a:pPr defTabSz="914400">
              <a:buClrTx/>
              <a:buSzTx/>
              <a:buFontTx/>
            </a:pPr>
            <a:r>
              <a:rPr lang="zh-CN" altLang="en-US" sz="4000" kern="1200" baseline="0">
                <a:latin typeface="+mj-lt"/>
                <a:ea typeface="+mj-ea"/>
                <a:cs typeface="+mj-cs"/>
              </a:rPr>
              <a:t>金色亮片短裙</a:t>
            </a:r>
            <a:br>
              <a:rPr lang="zh-CN" altLang="en-US" sz="4000" kern="1200" baseline="0">
                <a:latin typeface="+mj-lt"/>
                <a:ea typeface="+mj-ea"/>
                <a:cs typeface="+mj-cs"/>
              </a:rPr>
            </a:br>
            <a:r>
              <a:rPr lang="en-US" altLang="zh-CN" sz="4000" kern="1200" baseline="0">
                <a:latin typeface="+mj-lt"/>
                <a:ea typeface="+mj-ea"/>
                <a:cs typeface="+mj-cs"/>
              </a:rPr>
              <a:t>+</a:t>
            </a:r>
            <a:r>
              <a:rPr lang="zh-CN" altLang="en-US" sz="4000" kern="1200" baseline="0">
                <a:latin typeface="+mj-lt"/>
                <a:ea typeface="+mj-ea"/>
                <a:cs typeface="+mj-cs"/>
              </a:rPr>
              <a:t>上衣</a:t>
            </a:r>
            <a:r>
              <a:rPr lang="en-US" altLang="zh-CN" sz="4000" kern="1200" baseline="0">
                <a:latin typeface="+mj-lt"/>
                <a:ea typeface="+mj-ea"/>
                <a:cs typeface="+mj-cs"/>
              </a:rPr>
              <a:t>+</a:t>
            </a:r>
            <a:r>
              <a:rPr lang="zh-CN" altLang="en-US" sz="4000" kern="1200" baseline="0">
                <a:latin typeface="+mj-lt"/>
                <a:ea typeface="+mj-ea"/>
                <a:cs typeface="+mj-cs"/>
              </a:rPr>
              <a:t>袖套</a:t>
            </a:r>
            <a:br>
              <a:rPr lang="zh-CN" altLang="en-US" sz="4000" kern="1200" baseline="0">
                <a:latin typeface="+mj-lt"/>
                <a:ea typeface="+mj-ea"/>
                <a:cs typeface="+mj-cs"/>
              </a:rPr>
            </a:br>
            <a:r>
              <a:rPr lang="en-US" altLang="zh-CN" sz="4000" kern="1200" baseline="0">
                <a:latin typeface="+mj-lt"/>
                <a:ea typeface="+mj-ea"/>
                <a:cs typeface="+mj-cs"/>
              </a:rPr>
              <a:t>20</a:t>
            </a:r>
            <a:r>
              <a:rPr lang="zh-CN" altLang="en-US" sz="4000" kern="1200" baseline="0">
                <a:latin typeface="+mj-lt"/>
                <a:ea typeface="+mj-ea"/>
                <a:cs typeface="+mj-cs"/>
              </a:rPr>
              <a:t>套</a:t>
            </a:r>
            <a:endParaRPr lang="zh-CN" altLang="en-US" sz="40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3075" name="图片 3075" descr="DSC_75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>
            <a:off x="-387350" y="1406525"/>
            <a:ext cx="6010275" cy="4006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标题 5121"/>
          <p:cNvSpPr>
            <a:spLocks noGrp="1"/>
          </p:cNvSpPr>
          <p:nvPr>
            <p:ph type="title"/>
          </p:nvPr>
        </p:nvSpPr>
        <p:spPr>
          <a:xfrm>
            <a:off x="5292725" y="4500563"/>
            <a:ext cx="3394075" cy="1570037"/>
          </a:xfrm>
        </p:spPr>
        <p:txBody>
          <a:bodyPr anchor="ctr"/>
          <a:p>
            <a:r>
              <a:rPr lang="zh-CN" altLang="en-US" sz="4000" dirty="0"/>
              <a:t>白色长旗袍</a:t>
            </a:r>
            <a:br>
              <a:rPr lang="zh-CN" altLang="en-US" sz="4000" dirty="0"/>
            </a:br>
            <a:br>
              <a:rPr lang="zh-CN" altLang="en-US" sz="4000" dirty="0"/>
            </a:br>
            <a:r>
              <a:rPr lang="zh-CN" altLang="en-US" sz="4000" dirty="0"/>
              <a:t>6套</a:t>
            </a:r>
            <a:endParaRPr lang="zh-CN" altLang="en-US" sz="4000" dirty="0"/>
          </a:p>
        </p:txBody>
      </p:sp>
      <p:pic>
        <p:nvPicPr>
          <p:cNvPr id="5122" name="内容占位符 5122" descr="IMG_000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00113" y="693738"/>
            <a:ext cx="4033837" cy="537686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81915"/>
            <a:ext cx="6096000" cy="1143000"/>
          </a:xfrm>
        </p:spPr>
        <p:txBody>
          <a:bodyPr vert="horz" wrap="square" lIns="0" tIns="45720" rIns="0" bIns="0" numCol="1" anchor="b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金陵十三钗旗袍</a:t>
            </a:r>
            <a:r>
              <a:rPr kumimoji="0" lang="en-US" altLang="zh-CN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13</a:t>
            </a:r>
            <a:r>
              <a:rPr kumimoji="0" lang="zh-CN" alt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套</a:t>
            </a:r>
            <a:endParaRPr kumimoji="0" lang="zh-CN" altLang="en-US" sz="50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pic>
        <p:nvPicPr>
          <p:cNvPr id="49154" name="内容占位符 5" descr="QQ图片20151022112435.jpg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429000" y="1676400"/>
            <a:ext cx="2498725" cy="4433888"/>
          </a:xfrm>
        </p:spPr>
      </p:pic>
      <p:pic>
        <p:nvPicPr>
          <p:cNvPr id="49155" name="图片 6" descr="QQ图片201510221124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90600"/>
            <a:ext cx="2833688" cy="502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6" name="TextBox 7"/>
          <p:cNvSpPr txBox="1"/>
          <p:nvPr/>
        </p:nvSpPr>
        <p:spPr>
          <a:xfrm>
            <a:off x="2971800" y="228600"/>
            <a:ext cx="3098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914400" eaLnBrk="0" hangingPunct="0"/>
            <a:endParaRPr lang="zh-CN" altLang="en-US" sz="28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9157" name="内容占位符 5" descr="QQ图片201510221124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2498725" cy="44338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tags/tag1.xml><?xml version="1.0" encoding="utf-8"?>
<p:tagLst xmlns:p="http://schemas.openxmlformats.org/presentationml/2006/main">
  <p:tag name="KSO_WM_UNIT_PLACING_PICTURE_USER_VIEWPORT" val="{&quot;height&quot;:7849,&quot;width&quot;:6345}"/>
</p:tagLst>
</file>

<file path=ppt/tags/tag2.xml><?xml version="1.0" encoding="utf-8"?>
<p:tagLst xmlns:p="http://schemas.openxmlformats.org/presentationml/2006/main">
  <p:tag name="KSO_WM_UNIT_PLACING_PICTURE_USER_VIEWPORT" val="{&quot;height&quot;:14400,&quot;width&quot;:10800}"/>
</p:tagLst>
</file>

<file path=ppt/tags/tag3.xml><?xml version="1.0" encoding="utf-8"?>
<p:tagLst xmlns:p="http://schemas.openxmlformats.org/presentationml/2006/main">
  <p:tag name="REFSHAPE" val="952913668"/>
  <p:tag name="KSO_WM_UNIT_PLACING_PICTURE_USER_VIEWPORT" val="{&quot;height&quot;:14400,&quot;width&quot;:10800}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3EBF8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</Words>
  <Application>WPS 演示</Application>
  <PresentationFormat>在屏幕上显示</PresentationFormat>
  <Paragraphs>58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8" baseType="lpstr">
      <vt:lpstr>Arial</vt:lpstr>
      <vt:lpstr>宋体</vt:lpstr>
      <vt:lpstr>Wingdings</vt:lpstr>
      <vt:lpstr>Calibri</vt:lpstr>
      <vt:lpstr>隶书</vt:lpstr>
      <vt:lpstr>微软雅黑</vt:lpstr>
      <vt:lpstr>Arial Unicode MS</vt:lpstr>
      <vt:lpstr>隶书</vt:lpstr>
      <vt:lpstr>默认设计模板</vt:lpstr>
      <vt:lpstr>学生礼仪服7件</vt:lpstr>
      <vt:lpstr>校庆礼仪服20件</vt:lpstr>
      <vt:lpstr>校服一套10件</vt:lpstr>
      <vt:lpstr>黑色小翻领西装 +裤子 5套</vt:lpstr>
      <vt:lpstr>黑色西装（光滑边） +衬衣+裤子  2套</vt:lpstr>
      <vt:lpstr>纯色长裙8件（不同色）</vt:lpstr>
      <vt:lpstr>金色亮片短裙 +上衣+袖套 20套</vt:lpstr>
      <vt:lpstr>白色长旗袍  6套</vt:lpstr>
      <vt:lpstr>金陵十三钗旗袍13套</vt:lpstr>
      <vt:lpstr>PowerPoint 演示文稿</vt:lpstr>
      <vt:lpstr>藏族  3套</vt:lpstr>
      <vt:lpstr>粉色短旗袍  14件</vt:lpstr>
      <vt:lpstr>男士西装长裤  18条</vt:lpstr>
      <vt:lpstr>男士长袖白衬衣  18件</vt:lpstr>
      <vt:lpstr>银色防水外套  4件</vt:lpstr>
      <vt:lpstr>红色藏族上衣 +裤子  1套</vt:lpstr>
      <vt:lpstr>红色上衣 +裤子  14套</vt:lpstr>
      <vt:lpstr>红色裤子  8条</vt:lpstr>
      <vt:lpstr>新疆舞裙  13件</vt:lpstr>
      <vt:lpstr>那些年的小幸运  3件</vt:lpstr>
      <vt:lpstr>民族舞服  5套</vt:lpstr>
      <vt:lpstr>红色上衣 +裙子  8套</vt:lpstr>
      <vt:lpstr>蓝色上衣 +裤子  13套</vt:lpstr>
      <vt:lpstr>粉/蓝/青 弹力裙  共3条</vt:lpstr>
      <vt:lpstr>红色龙纹裙  9条</vt:lpstr>
      <vt:lpstr>银色亮片外套  3件</vt:lpstr>
      <vt:lpstr>黑色亮片短袖  16件</vt:lpstr>
      <vt:lpstr>金色长袖  8件</vt:lpstr>
      <vt:lpstr>蓝色上衣 +裤子  13套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12</cp:revision>
  <dcterms:created xsi:type="dcterms:W3CDTF">2013-01-25T01:44:00Z</dcterms:created>
  <dcterms:modified xsi:type="dcterms:W3CDTF">2019-12-04T01:45:00Z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