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png" ContentType="image/png"/>
  <Default Extension="jpeg" ContentType="image/jpe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00" r:id="rId3"/>
    <p:sldMasterId id="2147483753" r:id="rId4"/>
  </p:sldMasterIdLst>
  <p:notesMasterIdLst>
    <p:notesMasterId r:id="rId6"/>
  </p:notesMasterIdLst>
  <p:sldIdLst>
    <p:sldId id="289" r:id="rId5"/>
    <p:sldId id="345" r:id="rId7"/>
    <p:sldId id="401" r:id="rId8"/>
    <p:sldId id="402" r:id="rId9"/>
    <p:sldId id="371" r:id="rId10"/>
    <p:sldId id="406" r:id="rId11"/>
    <p:sldId id="407" r:id="rId12"/>
    <p:sldId id="408" r:id="rId13"/>
    <p:sldId id="409" r:id="rId14"/>
    <p:sldId id="410" r:id="rId15"/>
    <p:sldId id="411" r:id="rId16"/>
    <p:sldId id="412" r:id="rId17"/>
    <p:sldId id="413" r:id="rId18"/>
    <p:sldId id="414" r:id="rId19"/>
    <p:sldId id="415" r:id="rId20"/>
    <p:sldId id="416" r:id="rId21"/>
    <p:sldId id="308" r:id="rId22"/>
    <p:sldId id="372" r:id="rId23"/>
    <p:sldId id="420" r:id="rId24"/>
    <p:sldId id="421" r:id="rId25"/>
    <p:sldId id="422" r:id="rId26"/>
    <p:sldId id="423" r:id="rId27"/>
    <p:sldId id="424" r:id="rId28"/>
    <p:sldId id="425" r:id="rId29"/>
    <p:sldId id="426" r:id="rId30"/>
    <p:sldId id="427" r:id="rId31"/>
    <p:sldId id="428" r:id="rId32"/>
    <p:sldId id="429" r:id="rId33"/>
    <p:sldId id="431" r:id="rId34"/>
    <p:sldId id="432" r:id="rId35"/>
    <p:sldId id="433" r:id="rId36"/>
  </p:sldIdLst>
  <p:sldSz cx="9144000" cy="5143500" type="screen16x9"/>
  <p:notesSz cx="6858000" cy="9144000"/>
  <p:embeddedFontLst>
    <p:embeddedFont>
      <p:font typeface="Segoe UI" panose="020B0502040204020203" pitchFamily="34" charset="0"/>
      <p:regular r:id="rId40"/>
      <p:bold r:id="rId41"/>
      <p:italic r:id="rId42"/>
      <p:boldItalic r:id="rId43"/>
    </p:embeddedFont>
    <p:embeddedFont>
      <p:font typeface="微软雅黑" panose="020B0503020204020204" pitchFamily="34" charset="-122"/>
      <p:regular r:id="rId44"/>
    </p:embeddedFont>
    <p:embeddedFont>
      <p:font typeface="隶书" panose="02010509060101010101" pitchFamily="49" charset="-122"/>
      <p:regular r:id="rId45"/>
    </p:embeddedFont>
    <p:embeddedFont>
      <p:font typeface="方正大标宋简体" panose="03000509000000000000" pitchFamily="2" charset="-122"/>
      <p:regular r:id="rId46"/>
    </p:embeddedFont>
    <p:embeddedFont>
      <p:font typeface="Calibri" panose="020F0502020204030204" charset="0"/>
      <p:regular r:id="rId47"/>
      <p:bold r:id="rId48"/>
      <p:italic r:id="rId49"/>
      <p:boldItalic r:id="rId50"/>
    </p:embeddedFont>
    <p:embeddedFont>
      <p:font typeface="华文楷体" panose="02010600040101010101" pitchFamily="2" charset="-122"/>
      <p:regular r:id="rId51"/>
    </p:embeddedFont>
    <p:embeddedFont>
      <p:font typeface="幼圆" panose="02010509060101010101" pitchFamily="49" charset="-122"/>
      <p:regular r:id="rId52"/>
    </p:embeddedFont>
    <p:embeddedFont>
      <p:font typeface="楷体" panose="02010609060101010101" charset="-122"/>
      <p:regular r:id="rId53"/>
    </p:embeddedFont>
    <p:embeddedFont>
      <p:font typeface="等线" panose="02010600030101010101" charset="-122"/>
      <p:regular r:id="rId54"/>
    </p:embeddedFont>
    <p:embeddedFont>
      <p:font typeface="等线 Light" panose="02010600030101010101" charset="-122"/>
      <p:regular r:id="rId55"/>
    </p:embeddedFont>
  </p:embeddedFontLst>
  <p:defaultTextStyle>
    <a:defPPr>
      <a:defRPr lang="zh-CN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09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66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22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42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FFFFFF"/>
    <a:srgbClr val="0453B2"/>
    <a:srgbClr val="004BB3"/>
    <a:srgbClr val="004CAD"/>
    <a:srgbClr val="FCC82B"/>
    <a:srgbClr val="FF8810"/>
    <a:srgbClr val="2575FC"/>
    <a:srgbClr val="194DA7"/>
    <a:srgbClr val="E23A59"/>
    <a:srgbClr val="F0C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3684" autoAdjust="0"/>
  </p:normalViewPr>
  <p:slideViewPr>
    <p:cSldViewPr>
      <p:cViewPr>
        <p:scale>
          <a:sx n="100" d="100"/>
          <a:sy n="100" d="100"/>
        </p:scale>
        <p:origin x="-1114" y="-221"/>
      </p:cViewPr>
      <p:guideLst>
        <p:guide orient="horz" pos="1634"/>
        <p:guide pos="28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5" Type="http://schemas.openxmlformats.org/officeDocument/2006/relationships/font" Target="fonts/font16.fntdata"/><Relationship Id="rId54" Type="http://schemas.openxmlformats.org/officeDocument/2006/relationships/font" Target="fonts/font15.fntdata"/><Relationship Id="rId53" Type="http://schemas.openxmlformats.org/officeDocument/2006/relationships/font" Target="fonts/font14.fntdata"/><Relationship Id="rId52" Type="http://schemas.openxmlformats.org/officeDocument/2006/relationships/font" Target="fonts/font13.fntdata"/><Relationship Id="rId51" Type="http://schemas.openxmlformats.org/officeDocument/2006/relationships/font" Target="fonts/font12.fntdata"/><Relationship Id="rId50" Type="http://schemas.openxmlformats.org/officeDocument/2006/relationships/font" Target="fonts/font11.fntdata"/><Relationship Id="rId5" Type="http://schemas.openxmlformats.org/officeDocument/2006/relationships/slide" Target="slides/slide1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6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&#32508;&#27979;15&#20998;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Dell\Desktop\&#65281;&#20108;&#35838;&#25968;&#25454;&#20998;&#26512;\&#32508;&#27979;15&#20998;&#30340;&#21508;&#29256;&#22359;&#27604;&#20363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Dell\Desktop\5.17&#32423;&#21508;&#23398;&#38498;&#20108;&#35838;&#24179;&#22343;&#24471;&#20998;&#21450;&#25490;&#24207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ell\Desktop\3&#23398;&#38498;&#21508;&#29256;&#22359;&#21344;&#27604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/NULL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/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pPr>
            <a:r>
              <a:rPr lang="zh-CN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活动数量</a:t>
            </a:r>
            <a:endParaRPr lang="zh-CN" sz="1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c:rich>
      </c:tx>
      <c:layout>
        <c:manualLayout>
          <c:xMode val="edge"/>
          <c:yMode val="edge"/>
          <c:x val="0.400282418339923"/>
          <c:y val="0.0395142843655184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数量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2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幼圆" panose="02010509060101010101" pitchFamily="49" charset="-122"/>
                    <a:ea typeface="幼圆" panose="02010509060101010101" pitchFamily="49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Sheet1!$A$2:$A$9</c:f>
              <c:strCache>
                <c:ptCount val="8"/>
                <c:pt idx="0">
                  <c:v>创新
创业</c:v>
                </c:pt>
                <c:pt idx="1">
                  <c:v>社会
实践</c:v>
                </c:pt>
                <c:pt idx="2">
                  <c:v>志愿
公益</c:v>
                </c:pt>
                <c:pt idx="3">
                  <c:v>文化
艺术</c:v>
                </c:pt>
                <c:pt idx="4">
                  <c:v>技能
提升</c:v>
                </c:pt>
                <c:pt idx="5">
                  <c:v>思想
成长</c:v>
                </c:pt>
                <c:pt idx="6">
                  <c:v>工作
履历</c:v>
                </c:pt>
                <c:pt idx="7">
                  <c:v>体育
活动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105</c:v>
                </c:pt>
                <c:pt idx="1">
                  <c:v>141</c:v>
                </c:pt>
                <c:pt idx="2">
                  <c:v>2167</c:v>
                </c:pt>
                <c:pt idx="3">
                  <c:v>1996</c:v>
                </c:pt>
                <c:pt idx="4">
                  <c:v>128</c:v>
                </c:pt>
                <c:pt idx="5">
                  <c:v>826</c:v>
                </c:pt>
                <c:pt idx="6">
                  <c:v>112</c:v>
                </c:pt>
                <c:pt idx="7">
                  <c:v>194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68928"/>
        <c:axId val="5977600"/>
      </c:barChart>
      <c:catAx>
        <c:axId val="58689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pPr>
          </a:p>
        </c:txPr>
        <c:crossAx val="5977600"/>
        <c:crosses val="autoZero"/>
        <c:auto val="1"/>
        <c:lblAlgn val="ctr"/>
        <c:lblOffset val="100"/>
        <c:noMultiLvlLbl val="0"/>
      </c:catAx>
      <c:valAx>
        <c:axId val="5977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pPr>
          </a:p>
        </c:txPr>
        <c:crossAx val="58689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lang="zh-CN">
          <a:latin typeface="幼圆" panose="02010509060101010101" pitchFamily="49" charset="-122"/>
          <a:ea typeface="幼圆" panose="02010509060101010101" pitchFamily="49" charset="-122"/>
        </a:defRPr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470532469584453"/>
          <c:y val="0.0473016555579445"/>
          <c:w val="0.889903618265129"/>
          <c:h val="0.849150720275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二课得分前10%的平均分</c:v>
                </c:pt>
              </c:strCache>
            </c:strRef>
          </c:tx>
          <c:spPr>
            <a:gradFill>
              <a:gsLst>
                <a:gs pos="100000">
                  <a:srgbClr val="7B32B2"/>
                </a:gs>
                <a:gs pos="100000">
                  <a:srgbClr val="401A5D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幼圆" panose="02010509060101010101" pitchFamily="49" charset="-122"/>
                    <a:ea typeface="幼圆" panose="02010509060101010101" pitchFamily="49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各类获奖</c:v>
                </c:pt>
                <c:pt idx="1">
                  <c:v>文化艺术</c:v>
                </c:pt>
                <c:pt idx="2">
                  <c:v>创新创业</c:v>
                </c:pt>
                <c:pt idx="3">
                  <c:v>思想成长</c:v>
                </c:pt>
                <c:pt idx="4">
                  <c:v>志愿公益</c:v>
                </c:pt>
                <c:pt idx="5">
                  <c:v>社会实践</c:v>
                </c:pt>
                <c:pt idx="6">
                  <c:v>体育活动</c:v>
                </c:pt>
                <c:pt idx="7">
                  <c:v>技能提升</c:v>
                </c:pt>
                <c:pt idx="8">
                  <c:v>工作履历</c:v>
                </c:pt>
              </c:strCache>
            </c:strRef>
          </c:cat>
          <c:val>
            <c:numRef>
              <c:f>Sheet1!$B$2:$B$10</c:f>
              <c:numCache>
                <c:formatCode>0.00_ </c:formatCode>
                <c:ptCount val="9"/>
                <c:pt idx="0">
                  <c:v>7.293713</c:v>
                </c:pt>
                <c:pt idx="1">
                  <c:v>6.746071</c:v>
                </c:pt>
                <c:pt idx="2">
                  <c:v>6.210216</c:v>
                </c:pt>
                <c:pt idx="3">
                  <c:v>4.191552</c:v>
                </c:pt>
                <c:pt idx="4">
                  <c:v>3.501965</c:v>
                </c:pt>
                <c:pt idx="5">
                  <c:v>2.174853</c:v>
                </c:pt>
                <c:pt idx="6">
                  <c:v>1.429273</c:v>
                </c:pt>
                <c:pt idx="7">
                  <c:v>1.290766</c:v>
                </c:pt>
                <c:pt idx="8">
                  <c:v>0.872299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二课得分后10%的平均分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幼圆" panose="02010509060101010101" pitchFamily="49" charset="-122"/>
                    <a:ea typeface="幼圆" panose="02010509060101010101" pitchFamily="49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各类获奖</c:v>
                </c:pt>
                <c:pt idx="1">
                  <c:v>文化艺术</c:v>
                </c:pt>
                <c:pt idx="2">
                  <c:v>创新创业</c:v>
                </c:pt>
                <c:pt idx="3">
                  <c:v>思想成长</c:v>
                </c:pt>
                <c:pt idx="4">
                  <c:v>志愿公益</c:v>
                </c:pt>
                <c:pt idx="5">
                  <c:v>社会实践</c:v>
                </c:pt>
                <c:pt idx="6">
                  <c:v>体育活动</c:v>
                </c:pt>
                <c:pt idx="7">
                  <c:v>技能提升</c:v>
                </c:pt>
                <c:pt idx="8">
                  <c:v>工作履历</c:v>
                </c:pt>
              </c:strCache>
            </c:strRef>
          </c:cat>
          <c:val>
            <c:numRef>
              <c:f>Sheet1!$C$2:$C$10</c:f>
              <c:numCache>
                <c:formatCode>0.00_ </c:formatCode>
                <c:ptCount val="9"/>
                <c:pt idx="0">
                  <c:v>0.260314</c:v>
                </c:pt>
                <c:pt idx="1">
                  <c:v>0.854617</c:v>
                </c:pt>
                <c:pt idx="2">
                  <c:v>0.720039</c:v>
                </c:pt>
                <c:pt idx="3">
                  <c:v>0.171415</c:v>
                </c:pt>
                <c:pt idx="4">
                  <c:v>0.138507</c:v>
                </c:pt>
                <c:pt idx="5">
                  <c:v>0.214637</c:v>
                </c:pt>
                <c:pt idx="6">
                  <c:v>0.217092</c:v>
                </c:pt>
                <c:pt idx="7">
                  <c:v>0.113458</c:v>
                </c:pt>
                <c:pt idx="8">
                  <c:v>0.028487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1"/>
        <c:overlap val="-27"/>
        <c:axId val="65291392"/>
        <c:axId val="65292928"/>
      </c:barChart>
      <c:catAx>
        <c:axId val="6529139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pPr>
          </a:p>
        </c:txPr>
        <c:crossAx val="65292928"/>
        <c:crosses val="autoZero"/>
        <c:auto val="1"/>
        <c:lblAlgn val="ctr"/>
        <c:lblOffset val="100"/>
        <c:noMultiLvlLbl val="0"/>
      </c:catAx>
      <c:valAx>
        <c:axId val="6529292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prstDash val="solid"/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pPr>
          </a:p>
        </c:txPr>
        <c:crossAx val="65291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2539105703903"/>
          <c:y val="0.164717942388956"/>
          <c:w val="0.263469742455364"/>
          <c:h val="0.19759191571705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000" b="0" i="0" u="none" strike="noStrike" kern="1200" baseline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幼圆" panose="02010509060101010101" pitchFamily="49" charset="-122"/>
          <a:ea typeface="幼圆" panose="02010509060101010101" pitchFamily="49" charset="-122"/>
        </a:defRPr>
      </a:pPr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幼圆" panose="02010509060101010101" pitchFamily="49" charset="-122"/>
                    <a:ea typeface="幼圆" panose="02010509060101010101" pitchFamily="49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[综测15分.xlsx]Sheet2!$A$2:$A$10</c:f>
              <c:strCache>
                <c:ptCount val="9"/>
                <c:pt idx="0">
                  <c:v>各类获奖</c:v>
                </c:pt>
                <c:pt idx="1">
                  <c:v>创新创业</c:v>
                </c:pt>
                <c:pt idx="2">
                  <c:v>社会实践</c:v>
                </c:pt>
                <c:pt idx="3">
                  <c:v>文化艺术</c:v>
                </c:pt>
                <c:pt idx="4">
                  <c:v>工作履历</c:v>
                </c:pt>
                <c:pt idx="5">
                  <c:v>技能提升</c:v>
                </c:pt>
                <c:pt idx="6">
                  <c:v>思想成长</c:v>
                </c:pt>
                <c:pt idx="7">
                  <c:v>志愿公益</c:v>
                </c:pt>
                <c:pt idx="8">
                  <c:v>体育活动</c:v>
                </c:pt>
              </c:strCache>
            </c:strRef>
          </c:cat>
          <c:val>
            <c:numRef>
              <c:f>[综测15分.xlsx]Sheet2!$B$2:$B$10</c:f>
              <c:numCache>
                <c:formatCode>0.00%</c:formatCode>
                <c:ptCount val="9"/>
                <c:pt idx="0">
                  <c:v>0.269872889394802</c:v>
                </c:pt>
                <c:pt idx="1">
                  <c:v>0.213099981028268</c:v>
                </c:pt>
                <c:pt idx="2">
                  <c:v>0.150374691709353</c:v>
                </c:pt>
                <c:pt idx="3">
                  <c:v>0.0968506924682224</c:v>
                </c:pt>
                <c:pt idx="4">
                  <c:v>0.0872699677480554</c:v>
                </c:pt>
                <c:pt idx="5">
                  <c:v>0.0622984253462341</c:v>
                </c:pt>
                <c:pt idx="6">
                  <c:v>0.0551128818061089</c:v>
                </c:pt>
                <c:pt idx="7">
                  <c:v>0.044204135837602</c:v>
                </c:pt>
                <c:pt idx="8">
                  <c:v>0.0207503320053121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296704"/>
        <c:axId val="200310784"/>
      </c:barChart>
      <c:catAx>
        <c:axId val="20029670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pPr>
          </a:p>
        </c:txPr>
        <c:crossAx val="200310784"/>
        <c:crosses val="autoZero"/>
        <c:auto val="1"/>
        <c:lblAlgn val="ctr"/>
        <c:lblOffset val="100"/>
        <c:noMultiLvlLbl val="0"/>
      </c:catAx>
      <c:valAx>
        <c:axId val="200310784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pPr>
          </a:p>
        </c:txPr>
        <c:crossAx val="200296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6">
          <a:lumMod val="10000"/>
          <a:lumOff val="90000"/>
        </a:schemeClr>
      </a:solidFill>
      <a:round/>
    </a:ln>
    <a:effectLst/>
  </c:spPr>
  <c:txPr>
    <a:bodyPr/>
    <a:lstStyle/>
    <a:p>
      <a:pPr>
        <a:defRPr lang="zh-CN">
          <a:latin typeface="幼圆" panose="02010509060101010101" pitchFamily="49" charset="-122"/>
          <a:ea typeface="幼圆" panose="02010509060101010101" pitchFamily="49" charset="-122"/>
        </a:defRPr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100000">
                  <a:srgbClr val="FECF40"/>
                </a:gs>
                <a:gs pos="100000">
                  <a:srgbClr val="846C21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[综测15分的各版块比例.xlsx]各版块分布!$J$1:$K$1</c:f>
              <c:strCache>
                <c:ptCount val="2"/>
                <c:pt idx="0">
                  <c:v>15分</c:v>
                </c:pt>
                <c:pt idx="1">
                  <c:v>&lt;15分</c:v>
                </c:pt>
              </c:strCache>
            </c:strRef>
          </c:cat>
          <c:val>
            <c:numRef>
              <c:f>[综测15分的各版块比例.xlsx]各版块分布!$J$2:$K$2</c:f>
              <c:numCache>
                <c:formatCode>0.00%</c:formatCode>
                <c:ptCount val="2"/>
                <c:pt idx="0">
                  <c:v>0.893805309734513</c:v>
                </c:pt>
                <c:pt idx="1">
                  <c:v>0.106194690265487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0325376"/>
        <c:axId val="200340608"/>
      </c:barChart>
      <c:catAx>
        <c:axId val="2003253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00340608"/>
        <c:crosses val="autoZero"/>
        <c:auto val="1"/>
        <c:lblAlgn val="ctr"/>
        <c:lblOffset val="100"/>
        <c:noMultiLvlLbl val="0"/>
      </c:catAx>
      <c:valAx>
        <c:axId val="200340608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0032537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pPr>
            <a:r>
              <a: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参与人次</a:t>
            </a:r>
            <a:endParaRPr lang="zh-CN" altLang="en-US" sz="1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c:rich>
      </c:tx>
      <c:layout>
        <c:manualLayout>
          <c:xMode val="edge"/>
          <c:yMode val="edge"/>
          <c:x val="0.416410813676247"/>
          <c:y val="0.0747580129985557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人数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2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Sheet1!$A$2:$A$9</c:f>
              <c:strCache>
                <c:ptCount val="8"/>
                <c:pt idx="0">
                  <c:v>创新
创业</c:v>
                </c:pt>
                <c:pt idx="1">
                  <c:v>社会
实践</c:v>
                </c:pt>
                <c:pt idx="2">
                  <c:v>志愿
公益</c:v>
                </c:pt>
                <c:pt idx="3">
                  <c:v>文化
艺术</c:v>
                </c:pt>
                <c:pt idx="4">
                  <c:v>技能
提升</c:v>
                </c:pt>
                <c:pt idx="5">
                  <c:v>思想
成长</c:v>
                </c:pt>
                <c:pt idx="6">
                  <c:v>工作
履历</c:v>
                </c:pt>
                <c:pt idx="7">
                  <c:v>体育
活动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5719</c:v>
                </c:pt>
                <c:pt idx="1">
                  <c:v>7676</c:v>
                </c:pt>
                <c:pt idx="2">
                  <c:v>118049</c:v>
                </c:pt>
                <c:pt idx="3">
                  <c:v>108721</c:v>
                </c:pt>
                <c:pt idx="4">
                  <c:v>6973</c:v>
                </c:pt>
                <c:pt idx="5">
                  <c:v>44987</c:v>
                </c:pt>
                <c:pt idx="6">
                  <c:v>6117</c:v>
                </c:pt>
                <c:pt idx="7">
                  <c:v>10582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66560"/>
        <c:axId val="6068096"/>
      </c:barChart>
      <c:catAx>
        <c:axId val="60665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pPr>
          </a:p>
        </c:txPr>
        <c:crossAx val="6068096"/>
        <c:crosses val="autoZero"/>
        <c:auto val="1"/>
        <c:lblAlgn val="ctr"/>
        <c:lblOffset val="100"/>
        <c:noMultiLvlLbl val="0"/>
      </c:catAx>
      <c:valAx>
        <c:axId val="60680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6066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平均得分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E23A59"/>
              </a:solidFill>
            </c:spPr>
          </c:dPt>
          <c:dPt>
            <c:idx val="1"/>
            <c:invertIfNegative val="0"/>
            <c:bubble3D val="0"/>
            <c:spPr>
              <a:solidFill>
                <a:srgbClr val="FCC82B"/>
              </a:solidFill>
            </c:spPr>
          </c:dPt>
          <c:dPt>
            <c:idx val="2"/>
            <c:invertIfNegative val="0"/>
            <c:bubble3D val="0"/>
            <c:spPr>
              <a:solidFill>
                <a:srgbClr val="7030A0">
                  <a:alpha val="78000"/>
                </a:srgbClr>
              </a:solidFill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CC82B"/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Lbls>
            <c:numFmt formatCode="#,##0.00_);[Red]\(#,##0.0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Sheet1!$A$2:$A$8</c:f>
              <c:strCache>
                <c:ptCount val="7"/>
                <c:pt idx="0">
                  <c:v>创新创业</c:v>
                </c:pt>
                <c:pt idx="1">
                  <c:v>社会实践</c:v>
                </c:pt>
                <c:pt idx="2">
                  <c:v>志愿公益</c:v>
                </c:pt>
                <c:pt idx="3">
                  <c:v>文化艺术</c:v>
                </c:pt>
                <c:pt idx="4">
                  <c:v>思想成长</c:v>
                </c:pt>
                <c:pt idx="5">
                  <c:v>工作履历</c:v>
                </c:pt>
                <c:pt idx="6">
                  <c:v>体育活动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1.51</c:v>
                </c:pt>
                <c:pt idx="1">
                  <c:v>4.31</c:v>
                </c:pt>
                <c:pt idx="2">
                  <c:v>2.02</c:v>
                </c:pt>
                <c:pt idx="3">
                  <c:v>4.72</c:v>
                </c:pt>
                <c:pt idx="4">
                  <c:v>2.78</c:v>
                </c:pt>
                <c:pt idx="5">
                  <c:v>3.78</c:v>
                </c:pt>
                <c:pt idx="6">
                  <c:v>1.29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806912"/>
        <c:axId val="64808448"/>
      </c:barChart>
      <c:catAx>
        <c:axId val="64806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pPr>
          </a:p>
        </c:txPr>
        <c:crossAx val="64808448"/>
        <c:crosses val="autoZero"/>
        <c:auto val="1"/>
        <c:lblAlgn val="ctr"/>
        <c:lblOffset val="100"/>
        <c:noMultiLvlLbl val="0"/>
      </c:catAx>
      <c:valAx>
        <c:axId val="648084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64806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平均得分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E23A59"/>
              </a:solidFill>
            </c:spPr>
          </c:dPt>
          <c:dPt>
            <c:idx val="1"/>
            <c:invertIfNegative val="0"/>
            <c:bubble3D val="0"/>
            <c:spPr>
              <a:solidFill>
                <a:srgbClr val="FCC82B"/>
              </a:solidFill>
            </c:spPr>
          </c:dPt>
          <c:dPt>
            <c:idx val="2"/>
            <c:invertIfNegative val="0"/>
            <c:bubble3D val="0"/>
            <c:spPr>
              <a:solidFill>
                <a:srgbClr val="7030A0">
                  <a:alpha val="68000"/>
                </a:srgbClr>
              </a:solidFill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CC82B"/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Lbls>
            <c:numFmt formatCode="#,##0.00_);[Red]\(#,##0.00\)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Sheet1!$A$2:$A$8</c:f>
              <c:strCache>
                <c:ptCount val="7"/>
                <c:pt idx="0">
                  <c:v>创新创业</c:v>
                </c:pt>
                <c:pt idx="1">
                  <c:v>社会实践</c:v>
                </c:pt>
                <c:pt idx="2">
                  <c:v>志愿公益</c:v>
                </c:pt>
                <c:pt idx="3">
                  <c:v>文化艺术</c:v>
                </c:pt>
                <c:pt idx="4">
                  <c:v>思想成长</c:v>
                </c:pt>
                <c:pt idx="5">
                  <c:v>工作履历</c:v>
                </c:pt>
                <c:pt idx="6">
                  <c:v>体育活动</c:v>
                </c:pt>
              </c:strCache>
            </c:strRef>
          </c:cat>
          <c:val>
            <c:numRef>
              <c:f>Sheet1!$B$2:$B$8</c:f>
              <c:numCache>
                <c:formatCode>0.00_ </c:formatCode>
                <c:ptCount val="7"/>
                <c:pt idx="0">
                  <c:v>3.52500492222879</c:v>
                </c:pt>
                <c:pt idx="1" c:formatCode="General">
                  <c:v>3.46</c:v>
                </c:pt>
                <c:pt idx="2" c:formatCode="General">
                  <c:v>2.11</c:v>
                </c:pt>
                <c:pt idx="3" c:formatCode="General">
                  <c:v>3.62</c:v>
                </c:pt>
                <c:pt idx="4" c:formatCode="General">
                  <c:v>2.45</c:v>
                </c:pt>
                <c:pt idx="5" c:formatCode="General">
                  <c:v>3.71</c:v>
                </c:pt>
                <c:pt idx="6" c:formatCode="General">
                  <c:v>0.86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892288"/>
        <c:axId val="64894080"/>
      </c:barChart>
      <c:catAx>
        <c:axId val="64892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pPr>
          </a:p>
        </c:txPr>
        <c:crossAx val="64894080"/>
        <c:crosses val="autoZero"/>
        <c:auto val="1"/>
        <c:lblAlgn val="ctr"/>
        <c:lblOffset val="100"/>
        <c:noMultiLvlLbl val="0"/>
      </c:catAx>
      <c:valAx>
        <c:axId val="64894080"/>
        <c:scaling>
          <c:orientation val="minMax"/>
        </c:scaling>
        <c:delete val="1"/>
        <c:axPos val="l"/>
        <c:numFmt formatCode="0.00_ 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648922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[5.17级各学院二课平均得分及排序.xlsx]Sheet1!$B$3:$B$26</c:f>
              <c:strCache>
                <c:ptCount val="24"/>
                <c:pt idx="0">
                  <c:v>动物医学院</c:v>
                </c:pt>
                <c:pt idx="1">
                  <c:v>园艺学院</c:v>
                </c:pt>
                <c:pt idx="2">
                  <c:v>资源学院</c:v>
                </c:pt>
                <c:pt idx="3">
                  <c:v>农学院</c:v>
                </c:pt>
                <c:pt idx="4">
                  <c:v>管理学院</c:v>
                </c:pt>
                <c:pt idx="5">
                  <c:v>经济学院</c:v>
                </c:pt>
                <c:pt idx="6">
                  <c:v>信息工程学院</c:v>
                </c:pt>
                <c:pt idx="7">
                  <c:v>法学院</c:v>
                </c:pt>
                <c:pt idx="8">
                  <c:v>林学院</c:v>
                </c:pt>
                <c:pt idx="9">
                  <c:v>风景园林学院</c:v>
                </c:pt>
                <c:pt idx="10">
                  <c:v>食品学院</c:v>
                </c:pt>
                <c:pt idx="11">
                  <c:v>动物科技学院</c:v>
                </c:pt>
                <c:pt idx="12">
                  <c:v>生命科学学院</c:v>
                </c:pt>
                <c:pt idx="13">
                  <c:v>人文学院</c:v>
                </c:pt>
                <c:pt idx="14">
                  <c:v>环境学院</c:v>
                </c:pt>
                <c:pt idx="15">
                  <c:v>体育学院</c:v>
                </c:pt>
                <c:pt idx="16">
                  <c:v>水利水电学院</c:v>
                </c:pt>
                <c:pt idx="17">
                  <c:v>机电学院</c:v>
                </c:pt>
                <c:pt idx="18">
                  <c:v>理学院</c:v>
                </c:pt>
                <c:pt idx="19">
                  <c:v>艺术与传媒学院</c:v>
                </c:pt>
                <c:pt idx="20">
                  <c:v>城乡建设规划学院</c:v>
                </c:pt>
                <c:pt idx="21">
                  <c:v>旅游学院</c:v>
                </c:pt>
                <c:pt idx="22">
                  <c:v>商学院</c:v>
                </c:pt>
                <c:pt idx="23">
                  <c:v>土木工程学院</c:v>
                </c:pt>
              </c:strCache>
            </c:strRef>
          </c:cat>
          <c:val>
            <c:numRef>
              <c:f>[5.17级各学院二课平均得分及排序.xlsx]Sheet1!$C$3:$C$26</c:f>
              <c:numCache>
                <c:formatCode>0.00_);[Red]\(0.00\)</c:formatCode>
                <c:ptCount val="24"/>
                <c:pt idx="0">
                  <c:v>40.41</c:v>
                </c:pt>
                <c:pt idx="1">
                  <c:v>39.56</c:v>
                </c:pt>
                <c:pt idx="2">
                  <c:v>38.05</c:v>
                </c:pt>
                <c:pt idx="3">
                  <c:v>36.31</c:v>
                </c:pt>
                <c:pt idx="4">
                  <c:v>35.62</c:v>
                </c:pt>
                <c:pt idx="5">
                  <c:v>34.25</c:v>
                </c:pt>
                <c:pt idx="6" c:formatCode="0.00_ ">
                  <c:v>34.19</c:v>
                </c:pt>
                <c:pt idx="7" c:formatCode="0.00_ ">
                  <c:v>32.16</c:v>
                </c:pt>
                <c:pt idx="8">
                  <c:v>31.45</c:v>
                </c:pt>
                <c:pt idx="9">
                  <c:v>31.4</c:v>
                </c:pt>
                <c:pt idx="10" c:formatCode="0.00_ ">
                  <c:v>31.1</c:v>
                </c:pt>
                <c:pt idx="11">
                  <c:v>30.77</c:v>
                </c:pt>
                <c:pt idx="12" c:formatCode="0.00_ ">
                  <c:v>30.31</c:v>
                </c:pt>
                <c:pt idx="13" c:formatCode="0.00_ ">
                  <c:v>29.99</c:v>
                </c:pt>
                <c:pt idx="14">
                  <c:v>29.41</c:v>
                </c:pt>
                <c:pt idx="15" c:formatCode="0.00_ ">
                  <c:v>27.54</c:v>
                </c:pt>
                <c:pt idx="16" c:formatCode="0.00_ ">
                  <c:v>27.1</c:v>
                </c:pt>
                <c:pt idx="17" c:formatCode="0.00_ ">
                  <c:v>26.97</c:v>
                </c:pt>
                <c:pt idx="18" c:formatCode="0.00_ ">
                  <c:v>26.16</c:v>
                </c:pt>
                <c:pt idx="19" c:formatCode="0.00_ ">
                  <c:v>26.13</c:v>
                </c:pt>
                <c:pt idx="20" c:formatCode="General">
                  <c:v>17.66</c:v>
                </c:pt>
                <c:pt idx="21" c:formatCode="General">
                  <c:v>16.24</c:v>
                </c:pt>
                <c:pt idx="22" c:formatCode="General">
                  <c:v>16.06</c:v>
                </c:pt>
                <c:pt idx="23" c:formatCode="General">
                  <c:v>15.11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2"/>
        <c:overlap val="-27"/>
        <c:axId val="184615296"/>
        <c:axId val="184679808"/>
      </c:barChart>
      <c:catAx>
        <c:axId val="18461529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  <c:crossAx val="184679808"/>
        <c:crosses val="autoZero"/>
        <c:auto val="1"/>
        <c:lblAlgn val="ctr"/>
        <c:lblOffset val="100"/>
        <c:noMultiLvlLbl val="0"/>
      </c:catAx>
      <c:valAx>
        <c:axId val="184679808"/>
        <c:scaling>
          <c:orientation val="minMax"/>
          <c:max val="50"/>
        </c:scaling>
        <c:delete val="0"/>
        <c:axPos val="l"/>
        <c:numFmt formatCode="0.00_);[Red]\(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8461529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活动发布数占比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Sheet1!$A$2:$A$25</c:f>
              <c:strCache>
                <c:ptCount val="24"/>
                <c:pt idx="0">
                  <c:v>土木工程学院</c:v>
                </c:pt>
                <c:pt idx="1">
                  <c:v>理学院</c:v>
                </c:pt>
                <c:pt idx="2">
                  <c:v>旅游学院</c:v>
                </c:pt>
                <c:pt idx="3">
                  <c:v>艺术与传媒学院</c:v>
                </c:pt>
                <c:pt idx="4">
                  <c:v>建筑与城乡规划学院</c:v>
                </c:pt>
                <c:pt idx="5">
                  <c:v>商学院</c:v>
                </c:pt>
                <c:pt idx="6">
                  <c:v>机电学院</c:v>
                </c:pt>
                <c:pt idx="7">
                  <c:v>水利水电学院</c:v>
                </c:pt>
                <c:pt idx="8">
                  <c:v>人文学院</c:v>
                </c:pt>
                <c:pt idx="9">
                  <c:v>法学院</c:v>
                </c:pt>
                <c:pt idx="10">
                  <c:v>食品学院</c:v>
                </c:pt>
                <c:pt idx="11">
                  <c:v>环境学院</c:v>
                </c:pt>
                <c:pt idx="12">
                  <c:v>风景园林学院</c:v>
                </c:pt>
                <c:pt idx="13">
                  <c:v>林学院</c:v>
                </c:pt>
                <c:pt idx="14">
                  <c:v>信息工程学院</c:v>
                </c:pt>
                <c:pt idx="15">
                  <c:v>动物科技学院</c:v>
                </c:pt>
                <c:pt idx="16">
                  <c:v>生命科学学院</c:v>
                </c:pt>
                <c:pt idx="17">
                  <c:v>管理学院</c:v>
                </c:pt>
                <c:pt idx="18">
                  <c:v>经济学院</c:v>
                </c:pt>
                <c:pt idx="19">
                  <c:v>农学院</c:v>
                </c:pt>
                <c:pt idx="20">
                  <c:v>体育学院</c:v>
                </c:pt>
                <c:pt idx="21">
                  <c:v>园艺学院</c:v>
                </c:pt>
                <c:pt idx="22">
                  <c:v>资源学院</c:v>
                </c:pt>
                <c:pt idx="23">
                  <c:v>动物医学院</c:v>
                </c:pt>
              </c:strCache>
            </c:strRef>
          </c:cat>
          <c:val>
            <c:numRef>
              <c:f>Sheet1!$B$2:$B$25</c:f>
              <c:numCache>
                <c:formatCode>0.00%</c:formatCode>
                <c:ptCount val="24"/>
                <c:pt idx="0">
                  <c:v>0.0147</c:v>
                </c:pt>
                <c:pt idx="1">
                  <c:v>0.0378</c:v>
                </c:pt>
                <c:pt idx="2">
                  <c:v>0.0249</c:v>
                </c:pt>
                <c:pt idx="3">
                  <c:v>0.0414</c:v>
                </c:pt>
                <c:pt idx="4">
                  <c:v>0.0199</c:v>
                </c:pt>
                <c:pt idx="5">
                  <c:v>0.0228</c:v>
                </c:pt>
                <c:pt idx="6">
                  <c:v>0.0649</c:v>
                </c:pt>
                <c:pt idx="7">
                  <c:v>0.0608</c:v>
                </c:pt>
                <c:pt idx="8">
                  <c:v>0.0461</c:v>
                </c:pt>
                <c:pt idx="9">
                  <c:v>0.0326</c:v>
                </c:pt>
                <c:pt idx="10">
                  <c:v>0.0332</c:v>
                </c:pt>
                <c:pt idx="11">
                  <c:v>0.031</c:v>
                </c:pt>
                <c:pt idx="12">
                  <c:v>0.0387</c:v>
                </c:pt>
                <c:pt idx="13">
                  <c:v>0.0459</c:v>
                </c:pt>
                <c:pt idx="14">
                  <c:v>0.0796</c:v>
                </c:pt>
                <c:pt idx="15">
                  <c:v>0.0274</c:v>
                </c:pt>
                <c:pt idx="16">
                  <c:v>0.0375</c:v>
                </c:pt>
                <c:pt idx="17">
                  <c:v>0.0699</c:v>
                </c:pt>
                <c:pt idx="18">
                  <c:v>0.0715</c:v>
                </c:pt>
                <c:pt idx="19">
                  <c:v>0.0337</c:v>
                </c:pt>
                <c:pt idx="20">
                  <c:v>0.0197</c:v>
                </c:pt>
                <c:pt idx="21">
                  <c:v>0.0601</c:v>
                </c:pt>
                <c:pt idx="22">
                  <c:v>0.0452</c:v>
                </c:pt>
                <c:pt idx="23">
                  <c:v>0.0405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平均二课得分占比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Sheet1!$A$2:$A$25</c:f>
              <c:strCache>
                <c:ptCount val="24"/>
                <c:pt idx="0">
                  <c:v>土木工程学院</c:v>
                </c:pt>
                <c:pt idx="1">
                  <c:v>理学院</c:v>
                </c:pt>
                <c:pt idx="2">
                  <c:v>旅游学院</c:v>
                </c:pt>
                <c:pt idx="3">
                  <c:v>艺术与传媒学院</c:v>
                </c:pt>
                <c:pt idx="4">
                  <c:v>建筑与城乡规划学院</c:v>
                </c:pt>
                <c:pt idx="5">
                  <c:v>商学院</c:v>
                </c:pt>
                <c:pt idx="6">
                  <c:v>机电学院</c:v>
                </c:pt>
                <c:pt idx="7">
                  <c:v>水利水电学院</c:v>
                </c:pt>
                <c:pt idx="8">
                  <c:v>人文学院</c:v>
                </c:pt>
                <c:pt idx="9">
                  <c:v>法学院</c:v>
                </c:pt>
                <c:pt idx="10">
                  <c:v>食品学院</c:v>
                </c:pt>
                <c:pt idx="11">
                  <c:v>环境学院</c:v>
                </c:pt>
                <c:pt idx="12">
                  <c:v>风景园林学院</c:v>
                </c:pt>
                <c:pt idx="13">
                  <c:v>林学院</c:v>
                </c:pt>
                <c:pt idx="14">
                  <c:v>信息工程学院</c:v>
                </c:pt>
                <c:pt idx="15">
                  <c:v>动物科技学院</c:v>
                </c:pt>
                <c:pt idx="16">
                  <c:v>生命科学学院</c:v>
                </c:pt>
                <c:pt idx="17">
                  <c:v>管理学院</c:v>
                </c:pt>
                <c:pt idx="18">
                  <c:v>经济学院</c:v>
                </c:pt>
                <c:pt idx="19">
                  <c:v>农学院</c:v>
                </c:pt>
                <c:pt idx="20">
                  <c:v>体育学院</c:v>
                </c:pt>
                <c:pt idx="21">
                  <c:v>园艺学院</c:v>
                </c:pt>
                <c:pt idx="22">
                  <c:v>资源学院</c:v>
                </c:pt>
                <c:pt idx="23">
                  <c:v>动物医学院</c:v>
                </c:pt>
              </c:strCache>
            </c:strRef>
          </c:cat>
          <c:val>
            <c:numRef>
              <c:f>Sheet1!$C$2:$C$25</c:f>
              <c:numCache>
                <c:formatCode>0.00%</c:formatCode>
                <c:ptCount val="24"/>
                <c:pt idx="0">
                  <c:v>0.0325</c:v>
                </c:pt>
                <c:pt idx="1">
                  <c:v>0.0332</c:v>
                </c:pt>
                <c:pt idx="2">
                  <c:v>0.0337</c:v>
                </c:pt>
                <c:pt idx="3">
                  <c:v>0.0351</c:v>
                </c:pt>
                <c:pt idx="4">
                  <c:v>0.0363</c:v>
                </c:pt>
                <c:pt idx="5">
                  <c:v>0.0364</c:v>
                </c:pt>
                <c:pt idx="6">
                  <c:v>0.0366</c:v>
                </c:pt>
                <c:pt idx="7">
                  <c:v>0.039</c:v>
                </c:pt>
                <c:pt idx="8">
                  <c:v>0.04</c:v>
                </c:pt>
                <c:pt idx="9">
                  <c:v>0.0403</c:v>
                </c:pt>
                <c:pt idx="10">
                  <c:v>0.0403</c:v>
                </c:pt>
                <c:pt idx="11">
                  <c:v>0.041</c:v>
                </c:pt>
                <c:pt idx="12">
                  <c:v>0.0412</c:v>
                </c:pt>
                <c:pt idx="13">
                  <c:v>0.0422</c:v>
                </c:pt>
                <c:pt idx="14">
                  <c:v>0.0426</c:v>
                </c:pt>
                <c:pt idx="15">
                  <c:v>0.0429</c:v>
                </c:pt>
                <c:pt idx="16">
                  <c:v>0.0434</c:v>
                </c:pt>
                <c:pt idx="17">
                  <c:v>0.0456</c:v>
                </c:pt>
                <c:pt idx="18">
                  <c:v>0.0456</c:v>
                </c:pt>
                <c:pt idx="19">
                  <c:v>0.0467</c:v>
                </c:pt>
                <c:pt idx="20">
                  <c:v>0.049</c:v>
                </c:pt>
                <c:pt idx="21">
                  <c:v>0.0499</c:v>
                </c:pt>
                <c:pt idx="22">
                  <c:v>0.051</c:v>
                </c:pt>
                <c:pt idx="23">
                  <c:v>0.0556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64945152"/>
        <c:axId val="64951040"/>
      </c:barChart>
      <c:catAx>
        <c:axId val="64945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pPr>
          </a:p>
        </c:txPr>
        <c:crossAx val="64951040"/>
        <c:crosses val="autoZero"/>
        <c:auto val="1"/>
        <c:lblAlgn val="ctr"/>
        <c:lblOffset val="100"/>
        <c:noMultiLvlLbl val="0"/>
      </c:catAx>
      <c:valAx>
        <c:axId val="64951040"/>
        <c:scaling>
          <c:orientation val="minMax"/>
          <c:max val="0.09"/>
        </c:scaling>
        <c:delete val="0"/>
        <c:axPos val="b"/>
        <c:numFmt formatCode="0.00%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pPr>
          </a:p>
        </c:txPr>
        <c:crossAx val="6494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7735896469406"/>
          <c:y val="0.914933837429111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000" b="0" i="0" u="none" strike="noStrike" kern="1200" baseline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  <a:cs typeface="+mn-cs"/>
            </a:defRPr>
          </a:pPr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>
          <a:latin typeface="幼圆" panose="02010509060101010101" pitchFamily="49" charset="-122"/>
          <a:ea typeface="幼圆" panose="02010509060101010101" pitchFamily="49" charset="-122"/>
        </a:defRPr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幼圆" panose="02010509060101010101" pitchFamily="49" charset="-122"/>
                    <a:ea typeface="幼圆" panose="02010509060101010101" pitchFamily="49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[3学院各版块占比.xlsx]Sheet1!$L$2:$L$10</c:f>
              <c:strCache>
                <c:ptCount val="9"/>
                <c:pt idx="0">
                  <c:v>创新创业</c:v>
                </c:pt>
                <c:pt idx="1">
                  <c:v>社会实践</c:v>
                </c:pt>
                <c:pt idx="2">
                  <c:v>文化艺术</c:v>
                </c:pt>
                <c:pt idx="3">
                  <c:v>各类获奖</c:v>
                </c:pt>
                <c:pt idx="4">
                  <c:v>工作履历</c:v>
                </c:pt>
                <c:pt idx="5">
                  <c:v>志愿公益</c:v>
                </c:pt>
                <c:pt idx="6">
                  <c:v>思想成长</c:v>
                </c:pt>
                <c:pt idx="7">
                  <c:v>技能提升</c:v>
                </c:pt>
                <c:pt idx="8">
                  <c:v>体育活动</c:v>
                </c:pt>
              </c:strCache>
            </c:strRef>
          </c:cat>
          <c:val>
            <c:numRef>
              <c:f>[3学院各版块占比.xlsx]Sheet1!$M$2:$M$10</c:f>
              <c:numCache>
                <c:formatCode>0.00%</c:formatCode>
                <c:ptCount val="9"/>
                <c:pt idx="0">
                  <c:v>0.1943073</c:v>
                </c:pt>
                <c:pt idx="1">
                  <c:v>0.181404</c:v>
                </c:pt>
                <c:pt idx="2">
                  <c:v>0.165144255627176</c:v>
                </c:pt>
                <c:pt idx="3">
                  <c:v>0.15119334</c:v>
                </c:pt>
                <c:pt idx="4">
                  <c:v>0.141265382096446</c:v>
                </c:pt>
                <c:pt idx="5">
                  <c:v>0.0843559339560856</c:v>
                </c:pt>
                <c:pt idx="6">
                  <c:v>0.0800472234669608</c:v>
                </c:pt>
                <c:pt idx="7">
                  <c:v>0.0415445865361415</c:v>
                </c:pt>
                <c:pt idx="8">
                  <c:v>0.0305746096308297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3"/>
        <c:overlap val="-27"/>
        <c:axId val="199782784"/>
        <c:axId val="199784320"/>
      </c:barChart>
      <c:catAx>
        <c:axId val="19978278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pPr>
          </a:p>
        </c:txPr>
        <c:crossAx val="199784320"/>
        <c:crosses val="autoZero"/>
        <c:auto val="1"/>
        <c:lblAlgn val="ctr"/>
        <c:lblOffset val="100"/>
        <c:noMultiLvlLbl val="0"/>
      </c:catAx>
      <c:valAx>
        <c:axId val="199784320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pPr>
          </a:p>
        </c:txPr>
        <c:crossAx val="199782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>
          <a:latin typeface="幼圆" panose="02010509060101010101" pitchFamily="49" charset="-122"/>
          <a:ea typeface="幼圆" panose="02010509060101010101" pitchFamily="49" charset="-122"/>
        </a:defRPr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学风建设得分</c:v>
                </c:pt>
              </c:strCache>
            </c:strRef>
          </c:tx>
          <c:spPr>
            <a:solidFill>
              <a:srgbClr val="FCC82B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000" b="0" i="0" u="none" strike="noStrike" kern="1200" baseline="0">
                        <a:solidFill>
                          <a:schemeClr val="tx1"/>
                        </a:solidFill>
                        <a:latin typeface="幼圆" panose="02010509060101010101" pitchFamily="49" charset="-122"/>
                        <a:ea typeface="幼圆" panose="02010509060101010101" pitchFamily="49" charset="-122"/>
                        <a:cs typeface="+mn-cs"/>
                      </a:defRPr>
                    </a:pPr>
                    <a:r>
                      <a:rPr lang="en-US" altLang="zh-CN"/>
                      <a:t>78.55</a:t>
                    </a:r>
                    <a:endParaRPr lang="en-US" altLang="zh-C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000" b="0" i="0" u="none" strike="noStrike" kern="1200" baseline="0">
                        <a:solidFill>
                          <a:schemeClr val="tx1"/>
                        </a:solidFill>
                        <a:latin typeface="幼圆" panose="02010509060101010101" pitchFamily="49" charset="-122"/>
                        <a:ea typeface="幼圆" panose="02010509060101010101" pitchFamily="49" charset="-122"/>
                        <a:cs typeface="+mn-cs"/>
                      </a:defRPr>
                    </a:pPr>
                    <a:r>
                      <a:rPr lang="en-US" altLang="zh-CN"/>
                      <a:t>78.03</a:t>
                    </a:r>
                    <a:endParaRPr lang="en-US" altLang="zh-C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000" b="0" i="0" u="none" strike="noStrike" kern="1200" baseline="0">
                        <a:solidFill>
                          <a:schemeClr val="tx1"/>
                        </a:solidFill>
                        <a:latin typeface="幼圆" panose="02010509060101010101" pitchFamily="49" charset="-122"/>
                        <a:ea typeface="幼圆" panose="02010509060101010101" pitchFamily="49" charset="-122"/>
                        <a:cs typeface="+mn-cs"/>
                      </a:defRPr>
                    </a:pPr>
                    <a:r>
                      <a:rPr lang="en-US" altLang="zh-CN"/>
                      <a:t>77.8</a:t>
                    </a:r>
                    <a:endParaRPr lang="en-US" altLang="zh-C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000" b="0" i="0" u="none" strike="noStrike" kern="1200" baseline="0">
                        <a:solidFill>
                          <a:schemeClr val="tx1"/>
                        </a:solidFill>
                        <a:latin typeface="幼圆" panose="02010509060101010101" pitchFamily="49" charset="-122"/>
                        <a:ea typeface="幼圆" panose="02010509060101010101" pitchFamily="49" charset="-122"/>
                        <a:cs typeface="+mn-cs"/>
                      </a:defRPr>
                    </a:pPr>
                    <a:r>
                      <a:rPr lang="en-US" altLang="zh-CN"/>
                      <a:t>77.48</a:t>
                    </a:r>
                    <a:endParaRPr lang="en-US" altLang="zh-C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000" b="0" i="0" u="none" strike="noStrike" kern="1200" baseline="0">
                        <a:solidFill>
                          <a:schemeClr val="tx1"/>
                        </a:solidFill>
                        <a:latin typeface="幼圆" panose="02010509060101010101" pitchFamily="49" charset="-122"/>
                        <a:ea typeface="幼圆" panose="02010509060101010101" pitchFamily="49" charset="-122"/>
                        <a:cs typeface="+mn-cs"/>
                      </a:defRPr>
                    </a:pPr>
                    <a:r>
                      <a:rPr lang="en-US" altLang="zh-CN"/>
                      <a:t>76.9</a:t>
                    </a:r>
                    <a:endParaRPr lang="en-US" altLang="zh-C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000" b="0" i="0" u="none" strike="noStrike" kern="1200" baseline="0">
                        <a:solidFill>
                          <a:schemeClr val="tx1"/>
                        </a:solidFill>
                        <a:latin typeface="幼圆" panose="02010509060101010101" pitchFamily="49" charset="-122"/>
                        <a:ea typeface="幼圆" panose="02010509060101010101" pitchFamily="49" charset="-122"/>
                        <a:cs typeface="+mn-cs"/>
                      </a:defRPr>
                    </a:pPr>
                    <a:r>
                      <a:rPr lang="en-US" altLang="zh-CN"/>
                      <a:t>76.9</a:t>
                    </a:r>
                    <a:endParaRPr lang="en-US" altLang="zh-C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000" b="0" i="0" u="none" strike="noStrike" kern="1200" baseline="0">
                        <a:solidFill>
                          <a:schemeClr val="tx1"/>
                        </a:solidFill>
                        <a:latin typeface="幼圆" panose="02010509060101010101" pitchFamily="49" charset="-122"/>
                        <a:ea typeface="幼圆" panose="02010509060101010101" pitchFamily="49" charset="-122"/>
                        <a:cs typeface="+mn-cs"/>
                      </a:defRPr>
                    </a:pPr>
                    <a:r>
                      <a:rPr lang="en-US" altLang="zh-CN"/>
                      <a:t>76.9</a:t>
                    </a:r>
                    <a:endParaRPr lang="en-US" altLang="zh-C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000" b="0" i="0" u="none" strike="noStrike" kern="1200" baseline="0">
                        <a:solidFill>
                          <a:schemeClr val="tx1"/>
                        </a:solidFill>
                        <a:latin typeface="幼圆" panose="02010509060101010101" pitchFamily="49" charset="-122"/>
                        <a:ea typeface="幼圆" panose="02010509060101010101" pitchFamily="49" charset="-122"/>
                        <a:cs typeface="+mn-cs"/>
                      </a:defRPr>
                    </a:pPr>
                    <a:r>
                      <a:rPr lang="en-US" altLang="zh-CN"/>
                      <a:t>76.38</a:t>
                    </a:r>
                    <a:endParaRPr lang="en-US" altLang="zh-C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000" b="0" i="0" u="none" strike="noStrike" kern="1200" baseline="0">
                        <a:solidFill>
                          <a:schemeClr val="tx1"/>
                        </a:solidFill>
                        <a:latin typeface="幼圆" panose="02010509060101010101" pitchFamily="49" charset="-122"/>
                        <a:ea typeface="幼圆" panose="02010509060101010101" pitchFamily="49" charset="-122"/>
                        <a:cs typeface="+mn-cs"/>
                      </a:defRPr>
                    </a:pPr>
                    <a:r>
                      <a:rPr lang="en-US" altLang="zh-CN"/>
                      <a:t>76.25</a:t>
                    </a:r>
                    <a:endParaRPr lang="en-US" altLang="zh-C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000" b="0" i="0" u="none" strike="noStrike" kern="1200" baseline="0">
                        <a:solidFill>
                          <a:schemeClr val="tx1"/>
                        </a:solidFill>
                        <a:latin typeface="幼圆" panose="02010509060101010101" pitchFamily="49" charset="-122"/>
                        <a:ea typeface="幼圆" panose="02010509060101010101" pitchFamily="49" charset="-122"/>
                        <a:cs typeface="+mn-cs"/>
                      </a:defRPr>
                    </a:pPr>
                    <a:r>
                      <a:rPr lang="en-US" altLang="zh-CN"/>
                      <a:t>75.91</a:t>
                    </a:r>
                    <a:endParaRPr lang="en-US" altLang="zh-C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幼圆" panose="02010509060101010101" pitchFamily="49" charset="-122"/>
                    <a:ea typeface="幼圆" panose="02010509060101010101" pitchFamily="49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Sheet1!$A$2:$A$11</c:f>
              <c:strCache>
                <c:ptCount val="10"/>
                <c:pt idx="0">
                  <c:v>动物医学院</c:v>
                </c:pt>
                <c:pt idx="1">
                  <c:v>农学院</c:v>
                </c:pt>
                <c:pt idx="2">
                  <c:v>园艺学院</c:v>
                </c:pt>
                <c:pt idx="3">
                  <c:v>动物科技学院</c:v>
                </c:pt>
                <c:pt idx="4">
                  <c:v>资源学院</c:v>
                </c:pt>
                <c:pt idx="5">
                  <c:v>管理学院</c:v>
                </c:pt>
                <c:pt idx="6">
                  <c:v>经济学院</c:v>
                </c:pt>
                <c:pt idx="7">
                  <c:v>风景园林学院</c:v>
                </c:pt>
                <c:pt idx="8">
                  <c:v>林学院</c:v>
                </c:pt>
                <c:pt idx="9">
                  <c:v>商学院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78.5551</c:v>
                </c:pt>
                <c:pt idx="1">
                  <c:v>78.028</c:v>
                </c:pt>
                <c:pt idx="2">
                  <c:v>77.8058</c:v>
                </c:pt>
                <c:pt idx="3">
                  <c:v>77.4757</c:v>
                </c:pt>
                <c:pt idx="4">
                  <c:v>76.9042</c:v>
                </c:pt>
                <c:pt idx="5">
                  <c:v>76.9042</c:v>
                </c:pt>
                <c:pt idx="6">
                  <c:v>76.8971</c:v>
                </c:pt>
                <c:pt idx="7">
                  <c:v>76.3817</c:v>
                </c:pt>
                <c:pt idx="8">
                  <c:v>76.2524</c:v>
                </c:pt>
                <c:pt idx="9">
                  <c:v>75.9093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平均分</c:v>
                </c:pt>
              </c:strCache>
            </c:strRef>
          </c:tx>
          <c:spPr>
            <a:solidFill>
              <a:srgbClr val="E23A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幼圆" panose="02010509060101010101" pitchFamily="49" charset="-122"/>
                    <a:ea typeface="幼圆" panose="02010509060101010101" pitchFamily="49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Sheet1!$A$2:$A$11</c:f>
              <c:strCache>
                <c:ptCount val="10"/>
                <c:pt idx="0">
                  <c:v>动物医学院</c:v>
                </c:pt>
                <c:pt idx="1">
                  <c:v>农学院</c:v>
                </c:pt>
                <c:pt idx="2">
                  <c:v>园艺学院</c:v>
                </c:pt>
                <c:pt idx="3">
                  <c:v>动物科技学院</c:v>
                </c:pt>
                <c:pt idx="4">
                  <c:v>资源学院</c:v>
                </c:pt>
                <c:pt idx="5">
                  <c:v>管理学院</c:v>
                </c:pt>
                <c:pt idx="6">
                  <c:v>经济学院</c:v>
                </c:pt>
                <c:pt idx="7">
                  <c:v>风景园林学院</c:v>
                </c:pt>
                <c:pt idx="8">
                  <c:v>林学院</c:v>
                </c:pt>
                <c:pt idx="9">
                  <c:v>商学院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29.99</c:v>
                </c:pt>
                <c:pt idx="1">
                  <c:v>25.18</c:v>
                </c:pt>
                <c:pt idx="2">
                  <c:v>26.92</c:v>
                </c:pt>
                <c:pt idx="3">
                  <c:v>23.14</c:v>
                </c:pt>
                <c:pt idx="4">
                  <c:v>27.47</c:v>
                </c:pt>
                <c:pt idx="5">
                  <c:v>24.61</c:v>
                </c:pt>
                <c:pt idx="6">
                  <c:v>24.58</c:v>
                </c:pt>
                <c:pt idx="7">
                  <c:v>22.2</c:v>
                </c:pt>
                <c:pt idx="8">
                  <c:v>22.74</c:v>
                </c:pt>
                <c:pt idx="9">
                  <c:v>19.6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2"/>
        <c:overlap val="-58"/>
        <c:axId val="200541312"/>
        <c:axId val="200542848"/>
      </c:barChart>
      <c:catAx>
        <c:axId val="200541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pPr>
          </a:p>
        </c:txPr>
        <c:crossAx val="200542848"/>
        <c:crosses val="autoZero"/>
        <c:auto val="1"/>
        <c:lblAlgn val="ctr"/>
        <c:lblOffset val="100"/>
        <c:noMultiLvlLbl val="0"/>
      </c:catAx>
      <c:valAx>
        <c:axId val="2005428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pPr>
          </a:p>
        </c:txPr>
        <c:crossAx val="200541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>
          <a:lumMod val="20000"/>
          <a:lumOff val="80000"/>
        </a:schemeClr>
      </a:solidFill>
      <a:round/>
    </a:ln>
    <a:effectLst/>
  </c:spPr>
  <c:txPr>
    <a:bodyPr/>
    <a:lstStyle/>
    <a:p>
      <a:pPr>
        <a:defRPr lang="zh-CN">
          <a:latin typeface="幼圆" panose="02010509060101010101" pitchFamily="49" charset="-122"/>
          <a:ea typeface="幼圆" panose="02010509060101010101" pitchFamily="49" charset="-122"/>
        </a:defRPr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'[前后10%数据分差及top10.xlsx]信息2'!$I$1</c:f>
              <c:strCache>
                <c:ptCount val="1"/>
                <c:pt idx="0">
                  <c:v>前10%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'[前后10%数据分差及top10.xlsx]信息2'!$H$2:$H$10</c:f>
              <c:strCache>
                <c:ptCount val="9"/>
                <c:pt idx="0">
                  <c:v>文化艺术</c:v>
                </c:pt>
                <c:pt idx="1">
                  <c:v>创新创业</c:v>
                </c:pt>
                <c:pt idx="2">
                  <c:v>社会实践</c:v>
                </c:pt>
                <c:pt idx="3">
                  <c:v>技能提升</c:v>
                </c:pt>
                <c:pt idx="4">
                  <c:v>体育活动</c:v>
                </c:pt>
                <c:pt idx="5">
                  <c:v>各类获奖</c:v>
                </c:pt>
                <c:pt idx="6">
                  <c:v>思想成长</c:v>
                </c:pt>
                <c:pt idx="7">
                  <c:v>工作履历</c:v>
                </c:pt>
                <c:pt idx="8">
                  <c:v>志愿公益</c:v>
                </c:pt>
              </c:strCache>
            </c:strRef>
          </c:cat>
          <c:val>
            <c:numRef>
              <c:f>'[前后10%数据分差及top10.xlsx]信息2'!$I$2:$I$10</c:f>
              <c:numCache>
                <c:formatCode>General</c:formatCode>
                <c:ptCount val="9"/>
                <c:pt idx="0">
                  <c:v>3</c:v>
                </c:pt>
                <c:pt idx="1">
                  <c:v>8</c:v>
                </c:pt>
                <c:pt idx="2">
                  <c:v>1</c:v>
                </c:pt>
                <c:pt idx="3">
                  <c:v>3</c:v>
                </c:pt>
                <c:pt idx="4">
                  <c:v>2</c:v>
                </c:pt>
                <c:pt idx="5">
                  <c:v>7</c:v>
                </c:pt>
                <c:pt idx="6">
                  <c:v>2</c:v>
                </c:pt>
                <c:pt idx="7">
                  <c:v>2</c:v>
                </c:pt>
                <c:pt idx="8">
                  <c:v>4</c:v>
                </c:pt>
              </c:numCache>
            </c:numRef>
          </c:val>
        </c:ser>
        <c:ser>
          <c:idx val="1"/>
          <c:order val="1"/>
          <c:tx>
            <c:strRef>
              <c:f>'[前后10%数据分差及top10.xlsx]信息2'!$J$1</c:f>
              <c:strCache>
                <c:ptCount val="1"/>
                <c:pt idx="0">
                  <c:v>排名靠后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'[前后10%数据分差及top10.xlsx]信息2'!$H$2:$H$10</c:f>
              <c:strCache>
                <c:ptCount val="9"/>
                <c:pt idx="0">
                  <c:v>文化艺术</c:v>
                </c:pt>
                <c:pt idx="1">
                  <c:v>创新创业</c:v>
                </c:pt>
                <c:pt idx="2">
                  <c:v>社会实践</c:v>
                </c:pt>
                <c:pt idx="3">
                  <c:v>技能提升</c:v>
                </c:pt>
                <c:pt idx="4">
                  <c:v>体育活动</c:v>
                </c:pt>
                <c:pt idx="5">
                  <c:v>各类获奖</c:v>
                </c:pt>
                <c:pt idx="6">
                  <c:v>思想成长</c:v>
                </c:pt>
                <c:pt idx="7">
                  <c:v>工作履历</c:v>
                </c:pt>
                <c:pt idx="8">
                  <c:v>志愿公益</c:v>
                </c:pt>
              </c:strCache>
            </c:strRef>
          </c:cat>
          <c:val>
            <c:numRef>
              <c:f>'[前后10%数据分差及top10.xlsx]信息2'!$J$2:$J$10</c:f>
              <c:numCache>
                <c:formatCode>General</c:formatCode>
                <c:ptCount val="9"/>
                <c:pt idx="0">
                  <c:v>7</c:v>
                </c:pt>
                <c:pt idx="1">
                  <c:v>2</c:v>
                </c:pt>
                <c:pt idx="2">
                  <c:v>9</c:v>
                </c:pt>
                <c:pt idx="3">
                  <c:v>7</c:v>
                </c:pt>
                <c:pt idx="4">
                  <c:v>8</c:v>
                </c:pt>
                <c:pt idx="5">
                  <c:v>3</c:v>
                </c:pt>
                <c:pt idx="6">
                  <c:v>8</c:v>
                </c:pt>
                <c:pt idx="7">
                  <c:v>8</c:v>
                </c:pt>
                <c:pt idx="8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0953216"/>
        <c:axId val="200959104"/>
      </c:barChart>
      <c:catAx>
        <c:axId val="20095321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  <c:crossAx val="200959104"/>
        <c:crosses val="autoZero"/>
        <c:auto val="1"/>
        <c:lblAlgn val="ctr"/>
        <c:lblOffset val="100"/>
        <c:noMultiLvlLbl val="0"/>
      </c:catAx>
      <c:valAx>
        <c:axId val="20095910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prstDash val="solid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0095321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F42E8-1D35-4CF6-B434-0B8E4D957A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385BB-1269-46E5-B10F-816925BAC0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0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6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22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42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728C5-0466-44E1-A145-2D5865465680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prstClr val="white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动医、农学、园艺、管理、资源、经济和林学院共</a:t>
            </a:r>
            <a:r>
              <a:rPr lang="en-US" altLang="zh-CN" dirty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7</a:t>
            </a:r>
            <a:r>
              <a:rPr lang="zh-CN" altLang="en-US" dirty="0">
                <a:solidFill>
                  <a:prstClr val="white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个学院同时占据了学风建设和二课平均分的前十名。</a:t>
            </a:r>
            <a:endParaRPr lang="zh-CN" altLang="en-US" dirty="0">
              <a:solidFill>
                <a:prstClr val="white"/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  <a:p>
            <a:r>
              <a:rPr lang="zh-CN" altLang="en-US" dirty="0">
                <a:solidFill>
                  <a:prstClr val="white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学风建设抓得紧的学院，二课活动开展同样丰富多彩，二者是相互促进、协调发展的。</a:t>
            </a:r>
            <a:endParaRPr lang="zh-CN" altLang="en-US" dirty="0">
              <a:solidFill>
                <a:prstClr val="white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34140-3DE2-43EB-A1B7-1FE508C5AEC7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必修课成绩排名前</a:t>
            </a:r>
            <a:r>
              <a:rPr lang="en-US" altLang="zh-CN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30%</a:t>
            </a:r>
            <a:r>
              <a:rPr lang="zh-CN" altLang="en-US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的同学中，有</a:t>
            </a:r>
            <a:r>
              <a:rPr lang="en-US" altLang="zh-CN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62.19%</a:t>
            </a:r>
            <a:r>
              <a:rPr lang="zh-CN" altLang="en-US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的同学二课成绩排名也在前</a:t>
            </a:r>
            <a:r>
              <a:rPr lang="en-US" altLang="zh-CN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30%</a:t>
            </a:r>
            <a:r>
              <a:rPr lang="zh-CN" altLang="en-US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；二课排名前</a:t>
            </a:r>
            <a:r>
              <a:rPr lang="en-US" altLang="zh-CN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30%</a:t>
            </a:r>
            <a:r>
              <a:rPr lang="zh-CN" altLang="en-US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的同学中，有</a:t>
            </a:r>
            <a:r>
              <a:rPr lang="en-US" altLang="zh-CN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47.52%</a:t>
            </a:r>
            <a:r>
              <a:rPr lang="zh-CN" altLang="en-US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的同学必修课成绩排名也在前</a:t>
            </a:r>
            <a:r>
              <a:rPr lang="en-US" altLang="zh-CN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30%</a:t>
            </a:r>
            <a:r>
              <a:rPr lang="zh-CN" altLang="en-US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。</a:t>
            </a:r>
            <a:endParaRPr lang="zh-CN" altLang="en-US" dirty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  <a:p>
            <a:r>
              <a:rPr lang="zh-CN" altLang="en-US" i="1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二者基本呈现相互促进的关系</a:t>
            </a:r>
            <a:r>
              <a:rPr lang="zh-CN" altLang="en-US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，成绩好的同学参加二课活动也积极，二课成绩靠前的同学必修课成绩也处于中上水平。</a:t>
            </a:r>
            <a:endParaRPr lang="zh-CN" altLang="en-US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>
                <a:sym typeface="+mn-ea"/>
              </a:rPr>
              <a:t>每个</a:t>
            </a:r>
            <a:r>
              <a:rPr lang="zh-CN" altLang="en-US" dirty="0">
                <a:sym typeface="+mn-ea"/>
              </a:rPr>
              <a:t>版块得分前十名的</a:t>
            </a:r>
            <a:r>
              <a:rPr lang="zh-CN" altLang="en-US" dirty="0" smtClean="0">
                <a:sym typeface="+mn-ea"/>
              </a:rPr>
              <a:t>同学他们的二</a:t>
            </a:r>
            <a:r>
              <a:rPr lang="zh-CN" altLang="en-US" dirty="0">
                <a:sym typeface="+mn-ea"/>
              </a:rPr>
              <a:t>课</a:t>
            </a:r>
            <a:r>
              <a:rPr lang="zh-CN" altLang="en-US" dirty="0" smtClean="0">
                <a:sym typeface="+mn-ea"/>
              </a:rPr>
              <a:t>总分，能</a:t>
            </a:r>
            <a:r>
              <a:rPr lang="zh-CN" altLang="en-US" dirty="0">
                <a:sym typeface="+mn-ea"/>
              </a:rPr>
              <a:t>在同年级同专业排名前</a:t>
            </a:r>
            <a:r>
              <a:rPr lang="en-US" altLang="zh-CN" dirty="0">
                <a:sym typeface="+mn-ea"/>
              </a:rPr>
              <a:t>10%</a:t>
            </a:r>
            <a:r>
              <a:rPr lang="zh-CN" altLang="en-US" dirty="0">
                <a:sym typeface="+mn-ea"/>
              </a:rPr>
              <a:t>仅</a:t>
            </a:r>
            <a:r>
              <a:rPr lang="en-US" altLang="zh-CN" dirty="0">
                <a:sym typeface="+mn-ea"/>
              </a:rPr>
              <a:t>32</a:t>
            </a:r>
            <a:r>
              <a:rPr lang="zh-CN" altLang="en-US" dirty="0">
                <a:sym typeface="+mn-ea"/>
              </a:rPr>
              <a:t>人</a:t>
            </a:r>
            <a:r>
              <a:rPr lang="zh-CN" altLang="en-US" dirty="0" smtClean="0">
                <a:sym typeface="+mn-ea"/>
              </a:rPr>
              <a:t>，而且主要</a:t>
            </a:r>
            <a:r>
              <a:rPr lang="zh-CN" altLang="en-US" dirty="0">
                <a:sym typeface="+mn-ea"/>
              </a:rPr>
              <a:t>集中在创新创业、各类获奖板块。</a:t>
            </a:r>
            <a:endParaRPr lang="zh-CN" altLang="en-US" dirty="0"/>
          </a:p>
          <a:p>
            <a:r>
              <a:rPr lang="zh-CN" altLang="en-US" dirty="0">
                <a:sym typeface="+mn-ea"/>
              </a:rPr>
              <a:t>由此可得，单在某一个板块成绩突出的同学，二课总分并不一定高。需要涉猎多个种类，均衡发展。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34140-3DE2-43EB-A1B7-1FE508C5AEC7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  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二课排名前10%</a:t>
            </a:r>
            <a:r>
              <a:rPr 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与后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10%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的同学，得分分差最大的是各类获奖板块，平均分差可达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7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分；差距最小的是工作履历板块，分差不到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1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分。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113</a:t>
            </a:r>
            <a:r>
              <a:rPr lang="zh-CN" altLang="en-US" dirty="0"/>
              <a:t>个专业的二课最高分，有近</a:t>
            </a:r>
            <a:r>
              <a:rPr lang="en-US" altLang="zh-CN" dirty="0"/>
              <a:t>90%</a:t>
            </a:r>
            <a:r>
              <a:rPr lang="zh-CN" altLang="en-US" dirty="0"/>
              <a:t>的都拿到了综测</a:t>
            </a:r>
            <a:r>
              <a:rPr lang="en-US" altLang="zh-CN" dirty="0"/>
              <a:t>15</a:t>
            </a:r>
            <a:r>
              <a:rPr lang="zh-CN" altLang="en-US" dirty="0"/>
              <a:t>分。</a:t>
            </a:r>
            <a:endParaRPr lang="zh-CN" altLang="en-US" dirty="0"/>
          </a:p>
          <a:p>
            <a:r>
              <a:rPr lang="zh-CN" altLang="en-US" dirty="0"/>
              <a:t>分析全校</a:t>
            </a:r>
            <a:r>
              <a:rPr lang="en-US" altLang="zh-CN" dirty="0"/>
              <a:t>194</a:t>
            </a:r>
            <a:r>
              <a:rPr lang="zh-CN" altLang="en-US" dirty="0"/>
              <a:t>名综测满分同学的二课得分分布，各类获奖和创新创业板块是其拿高分的关键。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奖学金获得者共</a:t>
            </a:r>
            <a:r>
              <a:rPr lang="zh-CN" altLang="en-US" b="1" dirty="0">
                <a:solidFill>
                  <a:srgbClr val="C00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636</a:t>
            </a:r>
            <a:r>
              <a:rPr lang="zh-CN" altLang="en-US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人，其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二课平均分：</a:t>
            </a:r>
            <a:r>
              <a:rPr lang="zh-CN" altLang="en-US" b="1" dirty="0">
                <a:solidFill>
                  <a:srgbClr val="FFC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54.95</a:t>
            </a:r>
            <a:r>
              <a:rPr lang="zh-CN" altLang="en-US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分。</a:t>
            </a:r>
            <a:endParaRPr lang="zh-CN" altLang="en-US" dirty="0"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在有较优异的必修课成绩的同时，</a:t>
            </a:r>
            <a:r>
              <a:rPr lang="en-US" altLang="zh-CN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60%</a:t>
            </a:r>
            <a:r>
              <a:rPr lang="zh-CN" altLang="en-US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以上的奖学金获得者二课成绩也同样突出。</a:t>
            </a:r>
            <a:endParaRPr lang="zh-CN" altLang="en-US" dirty="0"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参与的各项活动中，获得分数最高的是各类获奖板块，其次是创新创业，从侧面反映出学术科研类活动对于学生综合提升的有力供给。</a:t>
            </a:r>
            <a:endParaRPr lang="zh-CN" altLang="en-US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82AE4-610D-4E21-B0D6-67708F59189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82AE4-610D-4E21-B0D6-67708F59189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82AE4-610D-4E21-B0D6-67708F59189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2018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年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4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月第二课堂正式实施以来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，累计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发布活动</a:t>
            </a:r>
            <a:r>
              <a:rPr lang="en-US" altLang="zh-CN" b="1" dirty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5614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个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，生成数据</a:t>
            </a:r>
            <a:r>
              <a:rPr lang="en-US" altLang="zh-CN" b="1" dirty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90余万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条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，激活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用户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41727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人。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其中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，发布数最多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、同学参与面最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广的活动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分别是：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志愿公益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、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文化艺术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和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思想成长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34140-3DE2-43EB-A1B7-1FE508C5AEC7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17</a:t>
            </a:r>
            <a:r>
              <a: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级得分前三的活动类别是工作履历、文化艺术、创新创业。</a:t>
            </a:r>
            <a:endParaRPr lang="zh-CN" altLang="en-US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18</a:t>
            </a:r>
            <a:r>
              <a: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级得分前三的类别是文化艺术、社会实践、工作履历。</a:t>
            </a:r>
            <a:endParaRPr lang="zh-CN" altLang="en-US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两个年级均在文化艺术板块得分较高，后续活动可适当在其他板块加强。</a:t>
            </a:r>
            <a:endParaRPr lang="zh-CN" altLang="en-US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34140-3DE2-43EB-A1B7-1FE508C5AEC7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 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34140-3DE2-43EB-A1B7-1FE508C5AEC7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并非活动数目开展越多，同学二课均分就越高。在活动开展保证数量供给的同时，更要考虑活动的质量和丰富程度。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82AE4-610D-4E21-B0D6-67708F59189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学院二课分高的关键不在活动多少，而体现在高水平人才培养的创新创业</a:t>
            </a:r>
            <a:r>
              <a:rPr lang="zh-CN" altLang="en-US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版块。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34140-3DE2-43EB-A1B7-1FE508C5AEC7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1449059"/>
            <a:ext cx="9144000" cy="292013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68553" tIns="34289" rIns="68553" bIns="34289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91430" tIns="45715" rIns="91430" bIns="45715"/>
          <a:lstStyle/>
          <a:p>
            <a:fld id="{4AD1F43D-586E-4F1E-B378-245C22A4D9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91430" tIns="45715" rIns="91430" bIns="45715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91430" tIns="45715" rIns="91430" bIns="45715"/>
          <a:lstStyle/>
          <a:p>
            <a:fld id="{9DCFE312-F0FA-43EE-BD19-1EC9B279F66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D81C-04AA-4013-8C67-2D6CE8BBED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1B45-AADC-4E01-98F7-678ACD5276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D81C-04AA-4013-8C67-2D6CE8BBED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1B45-AADC-4E01-98F7-678ACD5276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D81C-04AA-4013-8C67-2D6CE8BBED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1B45-AADC-4E01-98F7-678ACD5276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D81C-04AA-4013-8C67-2D6CE8BBED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1B45-AADC-4E01-98F7-678ACD5276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D81C-04AA-4013-8C67-2D6CE8BBED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1B45-AADC-4E01-98F7-678ACD5276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D81C-04AA-4013-8C67-2D6CE8BBED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1B45-AADC-4E01-98F7-678ACD5276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902582" y="1371603"/>
            <a:ext cx="2347814" cy="2231572"/>
          </a:xfrm>
          <a:custGeom>
            <a:avLst/>
            <a:gdLst>
              <a:gd name="connsiteX0" fmla="*/ 126438 w 3130419"/>
              <a:gd name="connsiteY0" fmla="*/ 0 h 2975429"/>
              <a:gd name="connsiteX1" fmla="*/ 3003981 w 3130419"/>
              <a:gd name="connsiteY1" fmla="*/ 0 h 2975429"/>
              <a:gd name="connsiteX2" fmla="*/ 3130419 w 3130419"/>
              <a:gd name="connsiteY2" fmla="*/ 126438 h 2975429"/>
              <a:gd name="connsiteX3" fmla="*/ 3130419 w 3130419"/>
              <a:gd name="connsiteY3" fmla="*/ 2975429 h 2975429"/>
              <a:gd name="connsiteX4" fmla="*/ 0 w 3130419"/>
              <a:gd name="connsiteY4" fmla="*/ 2975429 h 2975429"/>
              <a:gd name="connsiteX5" fmla="*/ 0 w 3130419"/>
              <a:gd name="connsiteY5" fmla="*/ 126438 h 2975429"/>
              <a:gd name="connsiteX6" fmla="*/ 126438 w 3130419"/>
              <a:gd name="connsiteY6" fmla="*/ 0 h 297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0419" h="2975429">
                <a:moveTo>
                  <a:pt x="126438" y="0"/>
                </a:moveTo>
                <a:lnTo>
                  <a:pt x="3003981" y="0"/>
                </a:lnTo>
                <a:cubicBezTo>
                  <a:pt x="3073811" y="0"/>
                  <a:pt x="3130419" y="56608"/>
                  <a:pt x="3130419" y="126438"/>
                </a:cubicBezTo>
                <a:lnTo>
                  <a:pt x="3130419" y="2975429"/>
                </a:lnTo>
                <a:lnTo>
                  <a:pt x="0" y="2975429"/>
                </a:lnTo>
                <a:lnTo>
                  <a:pt x="0" y="126438"/>
                </a:lnTo>
                <a:cubicBezTo>
                  <a:pt x="0" y="56608"/>
                  <a:pt x="56608" y="0"/>
                  <a:pt x="126438" y="0"/>
                </a:cubicBez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3398095" y="1371603"/>
            <a:ext cx="2347814" cy="2231572"/>
          </a:xfrm>
          <a:custGeom>
            <a:avLst/>
            <a:gdLst>
              <a:gd name="connsiteX0" fmla="*/ 126438 w 3130419"/>
              <a:gd name="connsiteY0" fmla="*/ 0 h 2975429"/>
              <a:gd name="connsiteX1" fmla="*/ 3003981 w 3130419"/>
              <a:gd name="connsiteY1" fmla="*/ 0 h 2975429"/>
              <a:gd name="connsiteX2" fmla="*/ 3130419 w 3130419"/>
              <a:gd name="connsiteY2" fmla="*/ 126438 h 2975429"/>
              <a:gd name="connsiteX3" fmla="*/ 3130419 w 3130419"/>
              <a:gd name="connsiteY3" fmla="*/ 2975429 h 2975429"/>
              <a:gd name="connsiteX4" fmla="*/ 0 w 3130419"/>
              <a:gd name="connsiteY4" fmla="*/ 2975429 h 2975429"/>
              <a:gd name="connsiteX5" fmla="*/ 0 w 3130419"/>
              <a:gd name="connsiteY5" fmla="*/ 126438 h 2975429"/>
              <a:gd name="connsiteX6" fmla="*/ 126438 w 3130419"/>
              <a:gd name="connsiteY6" fmla="*/ 0 h 297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0419" h="2975429">
                <a:moveTo>
                  <a:pt x="126438" y="0"/>
                </a:moveTo>
                <a:lnTo>
                  <a:pt x="3003981" y="0"/>
                </a:lnTo>
                <a:cubicBezTo>
                  <a:pt x="3073811" y="0"/>
                  <a:pt x="3130419" y="56608"/>
                  <a:pt x="3130419" y="126438"/>
                </a:cubicBezTo>
                <a:lnTo>
                  <a:pt x="3130419" y="2975429"/>
                </a:lnTo>
                <a:lnTo>
                  <a:pt x="0" y="2975429"/>
                </a:lnTo>
                <a:lnTo>
                  <a:pt x="0" y="126438"/>
                </a:lnTo>
                <a:cubicBezTo>
                  <a:pt x="0" y="56608"/>
                  <a:pt x="56608" y="0"/>
                  <a:pt x="126438" y="0"/>
                </a:cubicBez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893608" y="1371603"/>
            <a:ext cx="2347814" cy="2231572"/>
          </a:xfrm>
          <a:custGeom>
            <a:avLst/>
            <a:gdLst>
              <a:gd name="connsiteX0" fmla="*/ 126438 w 3130419"/>
              <a:gd name="connsiteY0" fmla="*/ 0 h 2975429"/>
              <a:gd name="connsiteX1" fmla="*/ 3003981 w 3130419"/>
              <a:gd name="connsiteY1" fmla="*/ 0 h 2975429"/>
              <a:gd name="connsiteX2" fmla="*/ 3130419 w 3130419"/>
              <a:gd name="connsiteY2" fmla="*/ 126438 h 2975429"/>
              <a:gd name="connsiteX3" fmla="*/ 3130419 w 3130419"/>
              <a:gd name="connsiteY3" fmla="*/ 2975429 h 2975429"/>
              <a:gd name="connsiteX4" fmla="*/ 0 w 3130419"/>
              <a:gd name="connsiteY4" fmla="*/ 2975429 h 2975429"/>
              <a:gd name="connsiteX5" fmla="*/ 0 w 3130419"/>
              <a:gd name="connsiteY5" fmla="*/ 126438 h 2975429"/>
              <a:gd name="connsiteX6" fmla="*/ 126438 w 3130419"/>
              <a:gd name="connsiteY6" fmla="*/ 0 h 297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0419" h="2975429">
                <a:moveTo>
                  <a:pt x="126438" y="0"/>
                </a:moveTo>
                <a:lnTo>
                  <a:pt x="3003981" y="0"/>
                </a:lnTo>
                <a:cubicBezTo>
                  <a:pt x="3073811" y="0"/>
                  <a:pt x="3130419" y="56608"/>
                  <a:pt x="3130419" y="126438"/>
                </a:cubicBezTo>
                <a:lnTo>
                  <a:pt x="3130419" y="2975429"/>
                </a:lnTo>
                <a:lnTo>
                  <a:pt x="0" y="2975429"/>
                </a:lnTo>
                <a:lnTo>
                  <a:pt x="0" y="126438"/>
                </a:lnTo>
                <a:cubicBezTo>
                  <a:pt x="0" y="56608"/>
                  <a:pt x="56608" y="0"/>
                  <a:pt x="126438" y="0"/>
                </a:cubicBez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15" grpId="0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D81C-04AA-4013-8C67-2D6CE8BBED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1B45-AADC-4E01-98F7-678ACD5276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D81C-04AA-4013-8C67-2D6CE8BBED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1B45-AADC-4E01-98F7-678ACD5276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D81C-04AA-4013-8C67-2D6CE8BBED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1B45-AADC-4E01-98F7-678ACD5276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D81C-04AA-4013-8C67-2D6CE8BBED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1B45-AADC-4E01-98F7-678ACD5276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BD81C-04AA-4013-8C67-2D6CE8BBED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B1B45-AADC-4E01-98F7-678ACD5276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icture Placeholder 316"/>
          <p:cNvSpPr>
            <a:spLocks noGrp="1"/>
          </p:cNvSpPr>
          <p:nvPr>
            <p:ph type="pic" sz="quarter" idx="12"/>
          </p:nvPr>
        </p:nvSpPr>
        <p:spPr>
          <a:xfrm>
            <a:off x="1303739" y="9"/>
            <a:ext cx="7856931" cy="5143501"/>
          </a:xfrm>
          <a:custGeom>
            <a:avLst/>
            <a:gdLst>
              <a:gd name="connsiteX0" fmla="*/ 7156446 w 10475908"/>
              <a:gd name="connsiteY0" fmla="*/ 6843713 h 6858001"/>
              <a:gd name="connsiteX1" fmla="*/ 7165971 w 10475908"/>
              <a:gd name="connsiteY1" fmla="*/ 6858001 h 6858001"/>
              <a:gd name="connsiteX2" fmla="*/ 7146921 w 10475908"/>
              <a:gd name="connsiteY2" fmla="*/ 6858001 h 6858001"/>
              <a:gd name="connsiteX3" fmla="*/ 7156446 w 10475908"/>
              <a:gd name="connsiteY3" fmla="*/ 6843713 h 6858001"/>
              <a:gd name="connsiteX4" fmla="*/ 8014887 w 10475908"/>
              <a:gd name="connsiteY4" fmla="*/ 6812162 h 6858001"/>
              <a:gd name="connsiteX5" fmla="*/ 8051796 w 10475908"/>
              <a:gd name="connsiteY5" fmla="*/ 6824663 h 6858001"/>
              <a:gd name="connsiteX6" fmla="*/ 8023221 w 10475908"/>
              <a:gd name="connsiteY6" fmla="*/ 6858001 h 6858001"/>
              <a:gd name="connsiteX7" fmla="*/ 8004171 w 10475908"/>
              <a:gd name="connsiteY7" fmla="*/ 6858001 h 6858001"/>
              <a:gd name="connsiteX8" fmla="*/ 7999409 w 10475908"/>
              <a:gd name="connsiteY8" fmla="*/ 6858001 h 6858001"/>
              <a:gd name="connsiteX9" fmla="*/ 7985121 w 10475908"/>
              <a:gd name="connsiteY9" fmla="*/ 6858001 h 6858001"/>
              <a:gd name="connsiteX10" fmla="*/ 7932733 w 10475908"/>
              <a:gd name="connsiteY10" fmla="*/ 6858001 h 6858001"/>
              <a:gd name="connsiteX11" fmla="*/ 7870821 w 10475908"/>
              <a:gd name="connsiteY11" fmla="*/ 6843714 h 6858001"/>
              <a:gd name="connsiteX12" fmla="*/ 7889871 w 10475908"/>
              <a:gd name="connsiteY12" fmla="*/ 6815138 h 6858001"/>
              <a:gd name="connsiteX13" fmla="*/ 7899396 w 10475908"/>
              <a:gd name="connsiteY13" fmla="*/ 6838951 h 6858001"/>
              <a:gd name="connsiteX14" fmla="*/ 7970833 w 10475908"/>
              <a:gd name="connsiteY14" fmla="*/ 6815138 h 6858001"/>
              <a:gd name="connsiteX15" fmla="*/ 7985121 w 10475908"/>
              <a:gd name="connsiteY15" fmla="*/ 6838951 h 6858001"/>
              <a:gd name="connsiteX16" fmla="*/ 8014887 w 10475908"/>
              <a:gd name="connsiteY16" fmla="*/ 6812162 h 6858001"/>
              <a:gd name="connsiteX17" fmla="*/ 7068568 w 10475908"/>
              <a:gd name="connsiteY17" fmla="*/ 6796013 h 6858001"/>
              <a:gd name="connsiteX18" fmla="*/ 7094241 w 10475908"/>
              <a:gd name="connsiteY18" fmla="*/ 6834188 h 6858001"/>
              <a:gd name="connsiteX19" fmla="*/ 7108654 w 10475908"/>
              <a:gd name="connsiteY19" fmla="*/ 6838950 h 6858001"/>
              <a:gd name="connsiteX20" fmla="*/ 7127871 w 10475908"/>
              <a:gd name="connsiteY20" fmla="*/ 6838950 h 6858001"/>
              <a:gd name="connsiteX21" fmla="*/ 7127871 w 10475908"/>
              <a:gd name="connsiteY21" fmla="*/ 6858000 h 6858001"/>
              <a:gd name="connsiteX22" fmla="*/ 7031785 w 10475908"/>
              <a:gd name="connsiteY22" fmla="*/ 6858000 h 6858001"/>
              <a:gd name="connsiteX23" fmla="*/ 7046198 w 10475908"/>
              <a:gd name="connsiteY23" fmla="*/ 6853238 h 6858001"/>
              <a:gd name="connsiteX24" fmla="*/ 7002959 w 10475908"/>
              <a:gd name="connsiteY24" fmla="*/ 6848475 h 6858001"/>
              <a:gd name="connsiteX25" fmla="*/ 7002959 w 10475908"/>
              <a:gd name="connsiteY25" fmla="*/ 6858000 h 6858001"/>
              <a:gd name="connsiteX26" fmla="*/ 7000407 w 10475908"/>
              <a:gd name="connsiteY26" fmla="*/ 6858000 h 6858001"/>
              <a:gd name="connsiteX27" fmla="*/ 6983742 w 10475908"/>
              <a:gd name="connsiteY27" fmla="*/ 6858000 h 6858001"/>
              <a:gd name="connsiteX28" fmla="*/ 6978938 w 10475908"/>
              <a:gd name="connsiteY28" fmla="*/ 6843713 h 6858001"/>
              <a:gd name="connsiteX29" fmla="*/ 6945308 w 10475908"/>
              <a:gd name="connsiteY29" fmla="*/ 6853238 h 6858001"/>
              <a:gd name="connsiteX30" fmla="*/ 6959721 w 10475908"/>
              <a:gd name="connsiteY30" fmla="*/ 6815138 h 6858001"/>
              <a:gd name="connsiteX31" fmla="*/ 7079828 w 10475908"/>
              <a:gd name="connsiteY31" fmla="*/ 6824663 h 6858001"/>
              <a:gd name="connsiteX32" fmla="*/ 7079828 w 10475908"/>
              <a:gd name="connsiteY32" fmla="*/ 6810375 h 6858001"/>
              <a:gd name="connsiteX33" fmla="*/ 7046198 w 10475908"/>
              <a:gd name="connsiteY33" fmla="*/ 6800850 h 6858001"/>
              <a:gd name="connsiteX34" fmla="*/ 7068568 w 10475908"/>
              <a:gd name="connsiteY34" fmla="*/ 6796013 h 6858001"/>
              <a:gd name="connsiteX35" fmla="*/ 8224834 w 10475908"/>
              <a:gd name="connsiteY35" fmla="*/ 6791325 h 6858001"/>
              <a:gd name="connsiteX36" fmla="*/ 8210546 w 10475908"/>
              <a:gd name="connsiteY36" fmla="*/ 6824663 h 6858001"/>
              <a:gd name="connsiteX37" fmla="*/ 8243884 w 10475908"/>
              <a:gd name="connsiteY37" fmla="*/ 6819901 h 6858001"/>
              <a:gd name="connsiteX38" fmla="*/ 8224834 w 10475908"/>
              <a:gd name="connsiteY38" fmla="*/ 6791325 h 6858001"/>
              <a:gd name="connsiteX39" fmla="*/ 6802434 w 10475908"/>
              <a:gd name="connsiteY39" fmla="*/ 6781800 h 6858001"/>
              <a:gd name="connsiteX40" fmla="*/ 6811959 w 10475908"/>
              <a:gd name="connsiteY40" fmla="*/ 6796088 h 6858001"/>
              <a:gd name="connsiteX41" fmla="*/ 6802434 w 10475908"/>
              <a:gd name="connsiteY41" fmla="*/ 6805613 h 6858001"/>
              <a:gd name="connsiteX42" fmla="*/ 6797671 w 10475908"/>
              <a:gd name="connsiteY42" fmla="*/ 6786562 h 6858001"/>
              <a:gd name="connsiteX43" fmla="*/ 6802434 w 10475908"/>
              <a:gd name="connsiteY43" fmla="*/ 6781800 h 6858001"/>
              <a:gd name="connsiteX44" fmla="*/ 6413496 w 10475908"/>
              <a:gd name="connsiteY44" fmla="*/ 6762750 h 6858001"/>
              <a:gd name="connsiteX45" fmla="*/ 6476064 w 10475908"/>
              <a:gd name="connsiteY45" fmla="*/ 6777038 h 6858001"/>
              <a:gd name="connsiteX46" fmla="*/ 6615638 w 10475908"/>
              <a:gd name="connsiteY46" fmla="*/ 6810376 h 6858001"/>
              <a:gd name="connsiteX47" fmla="*/ 6634889 w 10475908"/>
              <a:gd name="connsiteY47" fmla="*/ 6829426 h 6858001"/>
              <a:gd name="connsiteX48" fmla="*/ 6716709 w 10475908"/>
              <a:gd name="connsiteY48" fmla="*/ 6858001 h 6858001"/>
              <a:gd name="connsiteX49" fmla="*/ 6620451 w 10475908"/>
              <a:gd name="connsiteY49" fmla="*/ 6858001 h 6858001"/>
              <a:gd name="connsiteX50" fmla="*/ 6615638 w 10475908"/>
              <a:gd name="connsiteY50" fmla="*/ 6853239 h 6858001"/>
              <a:gd name="connsiteX51" fmla="*/ 6601199 w 10475908"/>
              <a:gd name="connsiteY51" fmla="*/ 6858001 h 6858001"/>
              <a:gd name="connsiteX52" fmla="*/ 6586760 w 10475908"/>
              <a:gd name="connsiteY52" fmla="*/ 6858001 h 6858001"/>
              <a:gd name="connsiteX53" fmla="*/ 6538631 w 10475908"/>
              <a:gd name="connsiteY53" fmla="*/ 6824664 h 6858001"/>
              <a:gd name="connsiteX54" fmla="*/ 6529005 w 10475908"/>
              <a:gd name="connsiteY54" fmla="*/ 6819901 h 6858001"/>
              <a:gd name="connsiteX55" fmla="*/ 6451999 w 10475908"/>
              <a:gd name="connsiteY55" fmla="*/ 6805613 h 6858001"/>
              <a:gd name="connsiteX56" fmla="*/ 6413496 w 10475908"/>
              <a:gd name="connsiteY56" fmla="*/ 6762750 h 6858001"/>
              <a:gd name="connsiteX57" fmla="*/ 7120132 w 10475908"/>
              <a:gd name="connsiteY57" fmla="*/ 6757392 h 6858001"/>
              <a:gd name="connsiteX58" fmla="*/ 7146921 w 10475908"/>
              <a:gd name="connsiteY58" fmla="*/ 6767512 h 6858001"/>
              <a:gd name="connsiteX59" fmla="*/ 7104058 w 10475908"/>
              <a:gd name="connsiteY59" fmla="*/ 6772275 h 6858001"/>
              <a:gd name="connsiteX60" fmla="*/ 7120132 w 10475908"/>
              <a:gd name="connsiteY60" fmla="*/ 6757392 h 6858001"/>
              <a:gd name="connsiteX61" fmla="*/ 7400921 w 10475908"/>
              <a:gd name="connsiteY61" fmla="*/ 6748463 h 6858001"/>
              <a:gd name="connsiteX62" fmla="*/ 7396158 w 10475908"/>
              <a:gd name="connsiteY62" fmla="*/ 6757988 h 6858001"/>
              <a:gd name="connsiteX63" fmla="*/ 7429495 w 10475908"/>
              <a:gd name="connsiteY63" fmla="*/ 6767513 h 6858001"/>
              <a:gd name="connsiteX64" fmla="*/ 7434258 w 10475908"/>
              <a:gd name="connsiteY64" fmla="*/ 6757988 h 6858001"/>
              <a:gd name="connsiteX65" fmla="*/ 7400921 w 10475908"/>
              <a:gd name="connsiteY65" fmla="*/ 6748463 h 6858001"/>
              <a:gd name="connsiteX66" fmla="*/ 6648446 w 10475908"/>
              <a:gd name="connsiteY66" fmla="*/ 6743700 h 6858001"/>
              <a:gd name="connsiteX67" fmla="*/ 6662734 w 10475908"/>
              <a:gd name="connsiteY67" fmla="*/ 6753225 h 6858001"/>
              <a:gd name="connsiteX68" fmla="*/ 6653209 w 10475908"/>
              <a:gd name="connsiteY68" fmla="*/ 6767512 h 6858001"/>
              <a:gd name="connsiteX69" fmla="*/ 6634158 w 10475908"/>
              <a:gd name="connsiteY69" fmla="*/ 6762750 h 6858001"/>
              <a:gd name="connsiteX70" fmla="*/ 6629396 w 10475908"/>
              <a:gd name="connsiteY70" fmla="*/ 6748462 h 6858001"/>
              <a:gd name="connsiteX71" fmla="*/ 6648446 w 10475908"/>
              <a:gd name="connsiteY71" fmla="*/ 6743700 h 6858001"/>
              <a:gd name="connsiteX72" fmla="*/ 7783508 w 10475908"/>
              <a:gd name="connsiteY72" fmla="*/ 6719888 h 6858001"/>
              <a:gd name="connsiteX73" fmla="*/ 7816846 w 10475908"/>
              <a:gd name="connsiteY73" fmla="*/ 6738938 h 6858001"/>
              <a:gd name="connsiteX74" fmla="*/ 7783508 w 10475908"/>
              <a:gd name="connsiteY74" fmla="*/ 6719888 h 6858001"/>
              <a:gd name="connsiteX75" fmla="*/ 6764333 w 10475908"/>
              <a:gd name="connsiteY75" fmla="*/ 6719888 h 6858001"/>
              <a:gd name="connsiteX76" fmla="*/ 6807196 w 10475908"/>
              <a:gd name="connsiteY76" fmla="*/ 6743701 h 6858001"/>
              <a:gd name="connsiteX77" fmla="*/ 6797671 w 10475908"/>
              <a:gd name="connsiteY77" fmla="*/ 6762751 h 6858001"/>
              <a:gd name="connsiteX78" fmla="*/ 6769096 w 10475908"/>
              <a:gd name="connsiteY78" fmla="*/ 6748463 h 6858001"/>
              <a:gd name="connsiteX79" fmla="*/ 6764333 w 10475908"/>
              <a:gd name="connsiteY79" fmla="*/ 6719888 h 6858001"/>
              <a:gd name="connsiteX80" fmla="*/ 7975596 w 10475908"/>
              <a:gd name="connsiteY80" fmla="*/ 6710363 h 6858001"/>
              <a:gd name="connsiteX81" fmla="*/ 7966071 w 10475908"/>
              <a:gd name="connsiteY81" fmla="*/ 6715125 h 6858001"/>
              <a:gd name="connsiteX82" fmla="*/ 7970833 w 10475908"/>
              <a:gd name="connsiteY82" fmla="*/ 6734176 h 6858001"/>
              <a:gd name="connsiteX83" fmla="*/ 7989883 w 10475908"/>
              <a:gd name="connsiteY83" fmla="*/ 6753226 h 6858001"/>
              <a:gd name="connsiteX84" fmla="*/ 7994646 w 10475908"/>
              <a:gd name="connsiteY84" fmla="*/ 6724650 h 6858001"/>
              <a:gd name="connsiteX85" fmla="*/ 7975596 w 10475908"/>
              <a:gd name="connsiteY85" fmla="*/ 6710363 h 6858001"/>
              <a:gd name="connsiteX86" fmla="*/ 7913684 w 10475908"/>
              <a:gd name="connsiteY86" fmla="*/ 6705600 h 6858001"/>
              <a:gd name="connsiteX87" fmla="*/ 7842246 w 10475908"/>
              <a:gd name="connsiteY87" fmla="*/ 6772275 h 6858001"/>
              <a:gd name="connsiteX88" fmla="*/ 7923209 w 10475908"/>
              <a:gd name="connsiteY88" fmla="*/ 6748463 h 6858001"/>
              <a:gd name="connsiteX89" fmla="*/ 7913684 w 10475908"/>
              <a:gd name="connsiteY89" fmla="*/ 6705600 h 6858001"/>
              <a:gd name="connsiteX90" fmla="*/ 7735883 w 10475908"/>
              <a:gd name="connsiteY90" fmla="*/ 6696075 h 6858001"/>
              <a:gd name="connsiteX91" fmla="*/ 7688258 w 10475908"/>
              <a:gd name="connsiteY91" fmla="*/ 6705600 h 6858001"/>
              <a:gd name="connsiteX92" fmla="*/ 7712071 w 10475908"/>
              <a:gd name="connsiteY92" fmla="*/ 6757988 h 6858001"/>
              <a:gd name="connsiteX93" fmla="*/ 7726358 w 10475908"/>
              <a:gd name="connsiteY93" fmla="*/ 6777038 h 6858001"/>
              <a:gd name="connsiteX94" fmla="*/ 7740646 w 10475908"/>
              <a:gd name="connsiteY94" fmla="*/ 6753225 h 6858001"/>
              <a:gd name="connsiteX95" fmla="*/ 7735883 w 10475908"/>
              <a:gd name="connsiteY95" fmla="*/ 6696075 h 6858001"/>
              <a:gd name="connsiteX96" fmla="*/ 6491283 w 10475908"/>
              <a:gd name="connsiteY96" fmla="*/ 6696075 h 6858001"/>
              <a:gd name="connsiteX97" fmla="*/ 6496046 w 10475908"/>
              <a:gd name="connsiteY97" fmla="*/ 6700837 h 6858001"/>
              <a:gd name="connsiteX98" fmla="*/ 6481758 w 10475908"/>
              <a:gd name="connsiteY98" fmla="*/ 6738938 h 6858001"/>
              <a:gd name="connsiteX99" fmla="*/ 6472233 w 10475908"/>
              <a:gd name="connsiteY99" fmla="*/ 6710362 h 6858001"/>
              <a:gd name="connsiteX100" fmla="*/ 6491283 w 10475908"/>
              <a:gd name="connsiteY100" fmla="*/ 6696075 h 6858001"/>
              <a:gd name="connsiteX101" fmla="*/ 6170608 w 10475908"/>
              <a:gd name="connsiteY101" fmla="*/ 6691313 h 6858001"/>
              <a:gd name="connsiteX102" fmla="*/ 6175371 w 10475908"/>
              <a:gd name="connsiteY102" fmla="*/ 6705600 h 6858001"/>
              <a:gd name="connsiteX103" fmla="*/ 6165845 w 10475908"/>
              <a:gd name="connsiteY103" fmla="*/ 6710363 h 6858001"/>
              <a:gd name="connsiteX104" fmla="*/ 6161083 w 10475908"/>
              <a:gd name="connsiteY104" fmla="*/ 6700838 h 6858001"/>
              <a:gd name="connsiteX105" fmla="*/ 6170608 w 10475908"/>
              <a:gd name="connsiteY105" fmla="*/ 6691313 h 6858001"/>
              <a:gd name="connsiteX106" fmla="*/ 6629396 w 10475908"/>
              <a:gd name="connsiteY106" fmla="*/ 6686550 h 6858001"/>
              <a:gd name="connsiteX107" fmla="*/ 6629396 w 10475908"/>
              <a:gd name="connsiteY107" fmla="*/ 6748462 h 6858001"/>
              <a:gd name="connsiteX108" fmla="*/ 6629396 w 10475908"/>
              <a:gd name="connsiteY108" fmla="*/ 6748463 h 6858001"/>
              <a:gd name="connsiteX109" fmla="*/ 6586533 w 10475908"/>
              <a:gd name="connsiteY109" fmla="*/ 6757988 h 6858001"/>
              <a:gd name="connsiteX110" fmla="*/ 6581771 w 10475908"/>
              <a:gd name="connsiteY110" fmla="*/ 6738938 h 6858001"/>
              <a:gd name="connsiteX111" fmla="*/ 6615108 w 10475908"/>
              <a:gd name="connsiteY111" fmla="*/ 6724650 h 6858001"/>
              <a:gd name="connsiteX112" fmla="*/ 6605583 w 10475908"/>
              <a:gd name="connsiteY112" fmla="*/ 6700837 h 6858001"/>
              <a:gd name="connsiteX113" fmla="*/ 6629396 w 10475908"/>
              <a:gd name="connsiteY113" fmla="*/ 6686550 h 6858001"/>
              <a:gd name="connsiteX114" fmla="*/ 7548360 w 10475908"/>
              <a:gd name="connsiteY114" fmla="*/ 6685360 h 6858001"/>
              <a:gd name="connsiteX115" fmla="*/ 7544589 w 10475908"/>
              <a:gd name="connsiteY115" fmla="*/ 6686550 h 6858001"/>
              <a:gd name="connsiteX116" fmla="*/ 7529508 w 10475908"/>
              <a:gd name="connsiteY116" fmla="*/ 6696076 h 6858001"/>
              <a:gd name="connsiteX117" fmla="*/ 7539562 w 10475908"/>
              <a:gd name="connsiteY117" fmla="*/ 6705601 h 6858001"/>
              <a:gd name="connsiteX118" fmla="*/ 7559671 w 10475908"/>
              <a:gd name="connsiteY118" fmla="*/ 6691313 h 6858001"/>
              <a:gd name="connsiteX119" fmla="*/ 7548360 w 10475908"/>
              <a:gd name="connsiteY119" fmla="*/ 6685360 h 6858001"/>
              <a:gd name="connsiteX120" fmla="*/ 6577008 w 10475908"/>
              <a:gd name="connsiteY120" fmla="*/ 6677025 h 6858001"/>
              <a:gd name="connsiteX121" fmla="*/ 6581771 w 10475908"/>
              <a:gd name="connsiteY121" fmla="*/ 6677025 h 6858001"/>
              <a:gd name="connsiteX122" fmla="*/ 6581771 w 10475908"/>
              <a:gd name="connsiteY122" fmla="*/ 6691312 h 6858001"/>
              <a:gd name="connsiteX123" fmla="*/ 6572246 w 10475908"/>
              <a:gd name="connsiteY123" fmla="*/ 6696075 h 6858001"/>
              <a:gd name="connsiteX124" fmla="*/ 6577008 w 10475908"/>
              <a:gd name="connsiteY124" fmla="*/ 6677025 h 6858001"/>
              <a:gd name="connsiteX125" fmla="*/ 7386633 w 10475908"/>
              <a:gd name="connsiteY125" fmla="*/ 6667500 h 6858001"/>
              <a:gd name="connsiteX126" fmla="*/ 7386633 w 10475908"/>
              <a:gd name="connsiteY126" fmla="*/ 6677025 h 6858001"/>
              <a:gd name="connsiteX127" fmla="*/ 7410446 w 10475908"/>
              <a:gd name="connsiteY127" fmla="*/ 6681788 h 6858001"/>
              <a:gd name="connsiteX128" fmla="*/ 7410446 w 10475908"/>
              <a:gd name="connsiteY128" fmla="*/ 6667500 h 6858001"/>
              <a:gd name="connsiteX129" fmla="*/ 7386633 w 10475908"/>
              <a:gd name="connsiteY129" fmla="*/ 6667500 h 6858001"/>
              <a:gd name="connsiteX130" fmla="*/ 6208708 w 10475908"/>
              <a:gd name="connsiteY130" fmla="*/ 6653213 h 6858001"/>
              <a:gd name="connsiteX131" fmla="*/ 6308720 w 10475908"/>
              <a:gd name="connsiteY131" fmla="*/ 6710363 h 6858001"/>
              <a:gd name="connsiteX132" fmla="*/ 6380158 w 10475908"/>
              <a:gd name="connsiteY132" fmla="*/ 6719888 h 6858001"/>
              <a:gd name="connsiteX133" fmla="*/ 6408733 w 10475908"/>
              <a:gd name="connsiteY133" fmla="*/ 6772276 h 6858001"/>
              <a:gd name="connsiteX134" fmla="*/ 6380158 w 10475908"/>
              <a:gd name="connsiteY134" fmla="*/ 6800851 h 6858001"/>
              <a:gd name="connsiteX135" fmla="*/ 6342058 w 10475908"/>
              <a:gd name="connsiteY135" fmla="*/ 6777038 h 6858001"/>
              <a:gd name="connsiteX136" fmla="*/ 6361108 w 10475908"/>
              <a:gd name="connsiteY136" fmla="*/ 6757988 h 6858001"/>
              <a:gd name="connsiteX137" fmla="*/ 6351583 w 10475908"/>
              <a:gd name="connsiteY137" fmla="*/ 6753226 h 6858001"/>
              <a:gd name="connsiteX138" fmla="*/ 6294433 w 10475908"/>
              <a:gd name="connsiteY138" fmla="*/ 6734176 h 6858001"/>
              <a:gd name="connsiteX139" fmla="*/ 6246808 w 10475908"/>
              <a:gd name="connsiteY139" fmla="*/ 6715125 h 6858001"/>
              <a:gd name="connsiteX140" fmla="*/ 6242045 w 10475908"/>
              <a:gd name="connsiteY140" fmla="*/ 6719888 h 6858001"/>
              <a:gd name="connsiteX141" fmla="*/ 6261095 w 10475908"/>
              <a:gd name="connsiteY141" fmla="*/ 6743701 h 6858001"/>
              <a:gd name="connsiteX142" fmla="*/ 6256333 w 10475908"/>
              <a:gd name="connsiteY142" fmla="*/ 6753226 h 6858001"/>
              <a:gd name="connsiteX143" fmla="*/ 6213470 w 10475908"/>
              <a:gd name="connsiteY143" fmla="*/ 6734176 h 6858001"/>
              <a:gd name="connsiteX144" fmla="*/ 6208708 w 10475908"/>
              <a:gd name="connsiteY144" fmla="*/ 6653213 h 6858001"/>
              <a:gd name="connsiteX145" fmla="*/ 6384921 w 10475908"/>
              <a:gd name="connsiteY145" fmla="*/ 6648450 h 6858001"/>
              <a:gd name="connsiteX146" fmla="*/ 6384921 w 10475908"/>
              <a:gd name="connsiteY146" fmla="*/ 6700838 h 6858001"/>
              <a:gd name="connsiteX147" fmla="*/ 6361108 w 10475908"/>
              <a:gd name="connsiteY147" fmla="*/ 6686550 h 6858001"/>
              <a:gd name="connsiteX148" fmla="*/ 6356346 w 10475908"/>
              <a:gd name="connsiteY148" fmla="*/ 6672262 h 6858001"/>
              <a:gd name="connsiteX149" fmla="*/ 6384921 w 10475908"/>
              <a:gd name="connsiteY149" fmla="*/ 6648450 h 6858001"/>
              <a:gd name="connsiteX150" fmla="*/ 6308721 w 10475908"/>
              <a:gd name="connsiteY150" fmla="*/ 6643688 h 6858001"/>
              <a:gd name="connsiteX151" fmla="*/ 6351584 w 10475908"/>
              <a:gd name="connsiteY151" fmla="*/ 6657975 h 6858001"/>
              <a:gd name="connsiteX152" fmla="*/ 6308721 w 10475908"/>
              <a:gd name="connsiteY152" fmla="*/ 6643688 h 6858001"/>
              <a:gd name="connsiteX153" fmla="*/ 7075483 w 10475908"/>
              <a:gd name="connsiteY153" fmla="*/ 6624638 h 6858001"/>
              <a:gd name="connsiteX154" fmla="*/ 7046908 w 10475908"/>
              <a:gd name="connsiteY154" fmla="*/ 6643688 h 6858001"/>
              <a:gd name="connsiteX155" fmla="*/ 7080245 w 10475908"/>
              <a:gd name="connsiteY155" fmla="*/ 6672263 h 6858001"/>
              <a:gd name="connsiteX156" fmla="*/ 7075483 w 10475908"/>
              <a:gd name="connsiteY156" fmla="*/ 6624638 h 6858001"/>
              <a:gd name="connsiteX157" fmla="*/ 6954833 w 10475908"/>
              <a:gd name="connsiteY157" fmla="*/ 6610350 h 6858001"/>
              <a:gd name="connsiteX158" fmla="*/ 6984361 w 10475908"/>
              <a:gd name="connsiteY158" fmla="*/ 6653213 h 6858001"/>
              <a:gd name="connsiteX159" fmla="*/ 7004046 w 10475908"/>
              <a:gd name="connsiteY159" fmla="*/ 6610350 h 6858001"/>
              <a:gd name="connsiteX160" fmla="*/ 6954833 w 10475908"/>
              <a:gd name="connsiteY160" fmla="*/ 6610350 h 6858001"/>
              <a:gd name="connsiteX161" fmla="*/ 6387078 w 10475908"/>
              <a:gd name="connsiteY161" fmla="*/ 6593904 h 6858001"/>
              <a:gd name="connsiteX162" fmla="*/ 6394445 w 10475908"/>
              <a:gd name="connsiteY162" fmla="*/ 6629400 h 6858001"/>
              <a:gd name="connsiteX163" fmla="*/ 6370633 w 10475908"/>
              <a:gd name="connsiteY163" fmla="*/ 6596062 h 6858001"/>
              <a:gd name="connsiteX164" fmla="*/ 6387078 w 10475908"/>
              <a:gd name="connsiteY164" fmla="*/ 6593904 h 6858001"/>
              <a:gd name="connsiteX165" fmla="*/ 7515221 w 10475908"/>
              <a:gd name="connsiteY165" fmla="*/ 6591300 h 6858001"/>
              <a:gd name="connsiteX166" fmla="*/ 7496171 w 10475908"/>
              <a:gd name="connsiteY166" fmla="*/ 6605588 h 6858001"/>
              <a:gd name="connsiteX167" fmla="*/ 7515221 w 10475908"/>
              <a:gd name="connsiteY167" fmla="*/ 6591300 h 6858001"/>
              <a:gd name="connsiteX168" fmla="*/ 6127051 w 10475908"/>
              <a:gd name="connsiteY168" fmla="*/ 6591300 h 6858001"/>
              <a:gd name="connsiteX169" fmla="*/ 6131863 w 10475908"/>
              <a:gd name="connsiteY169" fmla="*/ 6629400 h 6858001"/>
              <a:gd name="connsiteX170" fmla="*/ 6194421 w 10475908"/>
              <a:gd name="connsiteY170" fmla="*/ 6638925 h 6858001"/>
              <a:gd name="connsiteX171" fmla="*/ 6189609 w 10475908"/>
              <a:gd name="connsiteY171" fmla="*/ 6681788 h 6858001"/>
              <a:gd name="connsiteX172" fmla="*/ 6083742 w 10475908"/>
              <a:gd name="connsiteY172" fmla="*/ 6624637 h 6858001"/>
              <a:gd name="connsiteX173" fmla="*/ 6059681 w 10475908"/>
              <a:gd name="connsiteY173" fmla="*/ 6653213 h 6858001"/>
              <a:gd name="connsiteX174" fmla="*/ 6054869 w 10475908"/>
              <a:gd name="connsiteY174" fmla="*/ 6638925 h 6858001"/>
              <a:gd name="connsiteX175" fmla="*/ 6069306 w 10475908"/>
              <a:gd name="connsiteY175" fmla="*/ 6615112 h 6858001"/>
              <a:gd name="connsiteX176" fmla="*/ 6040433 w 10475908"/>
              <a:gd name="connsiteY176" fmla="*/ 6596062 h 6858001"/>
              <a:gd name="connsiteX177" fmla="*/ 6127051 w 10475908"/>
              <a:gd name="connsiteY177" fmla="*/ 6591300 h 6858001"/>
              <a:gd name="connsiteX178" fmla="*/ 6491283 w 10475908"/>
              <a:gd name="connsiteY178" fmla="*/ 6581775 h 6858001"/>
              <a:gd name="connsiteX179" fmla="*/ 6534146 w 10475908"/>
              <a:gd name="connsiteY179" fmla="*/ 6591300 h 6858001"/>
              <a:gd name="connsiteX180" fmla="*/ 6529383 w 10475908"/>
              <a:gd name="connsiteY180" fmla="*/ 6600825 h 6858001"/>
              <a:gd name="connsiteX181" fmla="*/ 6491283 w 10475908"/>
              <a:gd name="connsiteY181" fmla="*/ 6581775 h 6858001"/>
              <a:gd name="connsiteX182" fmla="*/ 6438896 w 10475908"/>
              <a:gd name="connsiteY182" fmla="*/ 6538913 h 6858001"/>
              <a:gd name="connsiteX183" fmla="*/ 6413496 w 10475908"/>
              <a:gd name="connsiteY183" fmla="*/ 6543675 h 6858001"/>
              <a:gd name="connsiteX184" fmla="*/ 6413496 w 10475908"/>
              <a:gd name="connsiteY184" fmla="*/ 6548438 h 6858001"/>
              <a:gd name="connsiteX185" fmla="*/ 6438896 w 10475908"/>
              <a:gd name="connsiteY185" fmla="*/ 6553201 h 6858001"/>
              <a:gd name="connsiteX186" fmla="*/ 6438896 w 10475908"/>
              <a:gd name="connsiteY186" fmla="*/ 6538913 h 6858001"/>
              <a:gd name="connsiteX187" fmla="*/ 6242046 w 10475908"/>
              <a:gd name="connsiteY187" fmla="*/ 6534150 h 6858001"/>
              <a:gd name="connsiteX188" fmla="*/ 6251571 w 10475908"/>
              <a:gd name="connsiteY188" fmla="*/ 6534150 h 6858001"/>
              <a:gd name="connsiteX189" fmla="*/ 6280146 w 10475908"/>
              <a:gd name="connsiteY189" fmla="*/ 6562726 h 6858001"/>
              <a:gd name="connsiteX190" fmla="*/ 6246808 w 10475908"/>
              <a:gd name="connsiteY190" fmla="*/ 6557963 h 6858001"/>
              <a:gd name="connsiteX191" fmla="*/ 6242046 w 10475908"/>
              <a:gd name="connsiteY191" fmla="*/ 6534150 h 6858001"/>
              <a:gd name="connsiteX192" fmla="*/ 6701230 w 10475908"/>
              <a:gd name="connsiteY192" fmla="*/ 6529388 h 6858001"/>
              <a:gd name="connsiteX193" fmla="*/ 6691308 w 10475908"/>
              <a:gd name="connsiteY193" fmla="*/ 6538913 h 6858001"/>
              <a:gd name="connsiteX194" fmla="*/ 6726035 w 10475908"/>
              <a:gd name="connsiteY194" fmla="*/ 6557963 h 6858001"/>
              <a:gd name="connsiteX195" fmla="*/ 6730996 w 10475908"/>
              <a:gd name="connsiteY195" fmla="*/ 6548438 h 6858001"/>
              <a:gd name="connsiteX196" fmla="*/ 6701230 w 10475908"/>
              <a:gd name="connsiteY196" fmla="*/ 6529388 h 6858001"/>
              <a:gd name="connsiteX197" fmla="*/ 7123927 w 10475908"/>
              <a:gd name="connsiteY197" fmla="*/ 6522839 h 6858001"/>
              <a:gd name="connsiteX198" fmla="*/ 7089771 w 10475908"/>
              <a:gd name="connsiteY198" fmla="*/ 6538913 h 6858001"/>
              <a:gd name="connsiteX199" fmla="*/ 7094533 w 10475908"/>
              <a:gd name="connsiteY199" fmla="*/ 6548438 h 6858001"/>
              <a:gd name="connsiteX200" fmla="*/ 7137396 w 10475908"/>
              <a:gd name="connsiteY200" fmla="*/ 6529387 h 6858001"/>
              <a:gd name="connsiteX201" fmla="*/ 7123927 w 10475908"/>
              <a:gd name="connsiteY201" fmla="*/ 6522839 h 6858001"/>
              <a:gd name="connsiteX202" fmla="*/ 5972568 w 10475908"/>
              <a:gd name="connsiteY202" fmla="*/ 6518002 h 6858001"/>
              <a:gd name="connsiteX203" fmla="*/ 5983283 w 10475908"/>
              <a:gd name="connsiteY203" fmla="*/ 6524625 h 6858001"/>
              <a:gd name="connsiteX204" fmla="*/ 5983283 w 10475908"/>
              <a:gd name="connsiteY204" fmla="*/ 6567488 h 6858001"/>
              <a:gd name="connsiteX205" fmla="*/ 5940421 w 10475908"/>
              <a:gd name="connsiteY205" fmla="*/ 6529388 h 6858001"/>
              <a:gd name="connsiteX206" fmla="*/ 5972568 w 10475908"/>
              <a:gd name="connsiteY206" fmla="*/ 6518002 h 6858001"/>
              <a:gd name="connsiteX207" fmla="*/ 5911251 w 10475908"/>
              <a:gd name="connsiteY207" fmla="*/ 6507957 h 6858001"/>
              <a:gd name="connsiteX208" fmla="*/ 5926134 w 10475908"/>
              <a:gd name="connsiteY208" fmla="*/ 6519863 h 6858001"/>
              <a:gd name="connsiteX209" fmla="*/ 5892796 w 10475908"/>
              <a:gd name="connsiteY209" fmla="*/ 6510338 h 6858001"/>
              <a:gd name="connsiteX210" fmla="*/ 5911251 w 10475908"/>
              <a:gd name="connsiteY210" fmla="*/ 6507957 h 6858001"/>
              <a:gd name="connsiteX211" fmla="*/ 6283718 w 10475908"/>
              <a:gd name="connsiteY211" fmla="*/ 6474023 h 6858001"/>
              <a:gd name="connsiteX212" fmla="*/ 6261096 w 10475908"/>
              <a:gd name="connsiteY212" fmla="*/ 6481763 h 6858001"/>
              <a:gd name="connsiteX213" fmla="*/ 6299196 w 10475908"/>
              <a:gd name="connsiteY213" fmla="*/ 6491288 h 6858001"/>
              <a:gd name="connsiteX214" fmla="*/ 6283718 w 10475908"/>
              <a:gd name="connsiteY214" fmla="*/ 6474023 h 6858001"/>
              <a:gd name="connsiteX215" fmla="*/ 6002333 w 10475908"/>
              <a:gd name="connsiteY215" fmla="*/ 6453188 h 6858001"/>
              <a:gd name="connsiteX216" fmla="*/ 5992808 w 10475908"/>
              <a:gd name="connsiteY216" fmla="*/ 6505576 h 6858001"/>
              <a:gd name="connsiteX217" fmla="*/ 5949945 w 10475908"/>
              <a:gd name="connsiteY217" fmla="*/ 6457950 h 6858001"/>
              <a:gd name="connsiteX218" fmla="*/ 6002333 w 10475908"/>
              <a:gd name="connsiteY218" fmla="*/ 6453188 h 6858001"/>
              <a:gd name="connsiteX219" fmla="*/ 5791372 w 10475908"/>
              <a:gd name="connsiteY219" fmla="*/ 6429375 h 6858001"/>
              <a:gd name="connsiteX220" fmla="*/ 5825121 w 10475908"/>
              <a:gd name="connsiteY220" fmla="*/ 6448425 h 6858001"/>
              <a:gd name="connsiteX221" fmla="*/ 5844406 w 10475908"/>
              <a:gd name="connsiteY221" fmla="*/ 6453187 h 6858001"/>
              <a:gd name="connsiteX222" fmla="*/ 5907083 w 10475908"/>
              <a:gd name="connsiteY222" fmla="*/ 6481763 h 6858001"/>
              <a:gd name="connsiteX223" fmla="*/ 5892619 w 10475908"/>
              <a:gd name="connsiteY223" fmla="*/ 6510338 h 6858001"/>
              <a:gd name="connsiteX224" fmla="*/ 5844406 w 10475908"/>
              <a:gd name="connsiteY224" fmla="*/ 6477000 h 6858001"/>
              <a:gd name="connsiteX225" fmla="*/ 5810657 w 10475908"/>
              <a:gd name="connsiteY225" fmla="*/ 6472238 h 6858001"/>
              <a:gd name="connsiteX226" fmla="*/ 5805836 w 10475908"/>
              <a:gd name="connsiteY226" fmla="*/ 6453187 h 6858001"/>
              <a:gd name="connsiteX227" fmla="*/ 5776908 w 10475908"/>
              <a:gd name="connsiteY227" fmla="*/ 6467475 h 6858001"/>
              <a:gd name="connsiteX228" fmla="*/ 5791372 w 10475908"/>
              <a:gd name="connsiteY228" fmla="*/ 6429375 h 6858001"/>
              <a:gd name="connsiteX229" fmla="*/ 6385034 w 10475908"/>
              <a:gd name="connsiteY229" fmla="*/ 6424613 h 6858001"/>
              <a:gd name="connsiteX230" fmla="*/ 6448421 w 10475908"/>
              <a:gd name="connsiteY230" fmla="*/ 6462713 h 6858001"/>
              <a:gd name="connsiteX231" fmla="*/ 6385034 w 10475908"/>
              <a:gd name="connsiteY231" fmla="*/ 6424613 h 6858001"/>
              <a:gd name="connsiteX232" fmla="*/ 7174901 w 10475908"/>
              <a:gd name="connsiteY232" fmla="*/ 6415683 h 6858001"/>
              <a:gd name="connsiteX233" fmla="*/ 7199309 w 10475908"/>
              <a:gd name="connsiteY233" fmla="*/ 6438900 h 6858001"/>
              <a:gd name="connsiteX234" fmla="*/ 7146921 w 10475908"/>
              <a:gd name="connsiteY234" fmla="*/ 6424612 h 6858001"/>
              <a:gd name="connsiteX235" fmla="*/ 7174901 w 10475908"/>
              <a:gd name="connsiteY235" fmla="*/ 6415683 h 6858001"/>
              <a:gd name="connsiteX236" fmla="*/ 6779812 w 10475908"/>
              <a:gd name="connsiteY236" fmla="*/ 6380559 h 6858001"/>
              <a:gd name="connsiteX237" fmla="*/ 6764334 w 10475908"/>
              <a:gd name="connsiteY237" fmla="*/ 6391275 h 6858001"/>
              <a:gd name="connsiteX238" fmla="*/ 6769096 w 10475908"/>
              <a:gd name="connsiteY238" fmla="*/ 6405562 h 6858001"/>
              <a:gd name="connsiteX239" fmla="*/ 6802434 w 10475908"/>
              <a:gd name="connsiteY239" fmla="*/ 6391275 h 6858001"/>
              <a:gd name="connsiteX240" fmla="*/ 6779812 w 10475908"/>
              <a:gd name="connsiteY240" fmla="*/ 6380559 h 6858001"/>
              <a:gd name="connsiteX241" fmla="*/ 6639391 w 10475908"/>
              <a:gd name="connsiteY241" fmla="*/ 6367463 h 6858001"/>
              <a:gd name="connsiteX242" fmla="*/ 6600821 w 10475908"/>
              <a:gd name="connsiteY242" fmla="*/ 6415088 h 6858001"/>
              <a:gd name="connsiteX243" fmla="*/ 6716532 w 10475908"/>
              <a:gd name="connsiteY243" fmla="*/ 6453188 h 6858001"/>
              <a:gd name="connsiteX244" fmla="*/ 6730996 w 10475908"/>
              <a:gd name="connsiteY244" fmla="*/ 6415088 h 6858001"/>
              <a:gd name="connsiteX245" fmla="*/ 6711711 w 10475908"/>
              <a:gd name="connsiteY245" fmla="*/ 6386513 h 6858001"/>
              <a:gd name="connsiteX246" fmla="*/ 6663498 w 10475908"/>
              <a:gd name="connsiteY246" fmla="*/ 6391275 h 6858001"/>
              <a:gd name="connsiteX247" fmla="*/ 6653855 w 10475908"/>
              <a:gd name="connsiteY247" fmla="*/ 6405563 h 6858001"/>
              <a:gd name="connsiteX248" fmla="*/ 6639391 w 10475908"/>
              <a:gd name="connsiteY248" fmla="*/ 6367463 h 6858001"/>
              <a:gd name="connsiteX249" fmla="*/ 5729283 w 10475908"/>
              <a:gd name="connsiteY249" fmla="*/ 6334125 h 6858001"/>
              <a:gd name="connsiteX250" fmla="*/ 5743571 w 10475908"/>
              <a:gd name="connsiteY250" fmla="*/ 6343650 h 6858001"/>
              <a:gd name="connsiteX251" fmla="*/ 5753096 w 10475908"/>
              <a:gd name="connsiteY251" fmla="*/ 6357938 h 6858001"/>
              <a:gd name="connsiteX252" fmla="*/ 5743571 w 10475908"/>
              <a:gd name="connsiteY252" fmla="*/ 6367463 h 6858001"/>
              <a:gd name="connsiteX253" fmla="*/ 5729283 w 10475908"/>
              <a:gd name="connsiteY253" fmla="*/ 6343650 h 6858001"/>
              <a:gd name="connsiteX254" fmla="*/ 5729283 w 10475908"/>
              <a:gd name="connsiteY254" fmla="*/ 6334125 h 6858001"/>
              <a:gd name="connsiteX255" fmla="*/ 7429496 w 10475908"/>
              <a:gd name="connsiteY255" fmla="*/ 6319838 h 6858001"/>
              <a:gd name="connsiteX256" fmla="*/ 7496171 w 10475908"/>
              <a:gd name="connsiteY256" fmla="*/ 6367463 h 6858001"/>
              <a:gd name="connsiteX257" fmla="*/ 7429496 w 10475908"/>
              <a:gd name="connsiteY257" fmla="*/ 6319838 h 6858001"/>
              <a:gd name="connsiteX258" fmla="*/ 5629270 w 10475908"/>
              <a:gd name="connsiteY258" fmla="*/ 6257925 h 6858001"/>
              <a:gd name="connsiteX259" fmla="*/ 5681658 w 10475908"/>
              <a:gd name="connsiteY259" fmla="*/ 6300787 h 6858001"/>
              <a:gd name="connsiteX260" fmla="*/ 5695945 w 10475908"/>
              <a:gd name="connsiteY260" fmla="*/ 6348413 h 6858001"/>
              <a:gd name="connsiteX261" fmla="*/ 5781671 w 10475908"/>
              <a:gd name="connsiteY261" fmla="*/ 6415088 h 6858001"/>
              <a:gd name="connsiteX262" fmla="*/ 5753096 w 10475908"/>
              <a:gd name="connsiteY262" fmla="*/ 6415088 h 6858001"/>
              <a:gd name="connsiteX263" fmla="*/ 5657845 w 10475908"/>
              <a:gd name="connsiteY263" fmla="*/ 6329362 h 6858001"/>
              <a:gd name="connsiteX264" fmla="*/ 5629270 w 10475908"/>
              <a:gd name="connsiteY264" fmla="*/ 6257925 h 6858001"/>
              <a:gd name="connsiteX265" fmla="*/ 6342059 w 10475908"/>
              <a:gd name="connsiteY265" fmla="*/ 6178550 h 6858001"/>
              <a:gd name="connsiteX266" fmla="*/ 6351584 w 10475908"/>
              <a:gd name="connsiteY266" fmla="*/ 6183312 h 6858001"/>
              <a:gd name="connsiteX267" fmla="*/ 6332533 w 10475908"/>
              <a:gd name="connsiteY267" fmla="*/ 6197600 h 6858001"/>
              <a:gd name="connsiteX268" fmla="*/ 6327771 w 10475908"/>
              <a:gd name="connsiteY268" fmla="*/ 6188075 h 6858001"/>
              <a:gd name="connsiteX269" fmla="*/ 6342059 w 10475908"/>
              <a:gd name="connsiteY269" fmla="*/ 6178550 h 6858001"/>
              <a:gd name="connsiteX270" fmla="*/ 5959471 w 10475908"/>
              <a:gd name="connsiteY270" fmla="*/ 6178550 h 6858001"/>
              <a:gd name="connsiteX271" fmla="*/ 5949946 w 10475908"/>
              <a:gd name="connsiteY271" fmla="*/ 6207125 h 6858001"/>
              <a:gd name="connsiteX272" fmla="*/ 5959471 w 10475908"/>
              <a:gd name="connsiteY272" fmla="*/ 6207125 h 6858001"/>
              <a:gd name="connsiteX273" fmla="*/ 5959471 w 10475908"/>
              <a:gd name="connsiteY273" fmla="*/ 6178550 h 6858001"/>
              <a:gd name="connsiteX274" fmla="*/ 5561643 w 10475908"/>
              <a:gd name="connsiteY274" fmla="*/ 6169025 h 6858001"/>
              <a:gd name="connsiteX275" fmla="*/ 5591171 w 10475908"/>
              <a:gd name="connsiteY275" fmla="*/ 6220539 h 6858001"/>
              <a:gd name="connsiteX276" fmla="*/ 5591171 w 10475908"/>
              <a:gd name="connsiteY276" fmla="*/ 6262688 h 6858001"/>
              <a:gd name="connsiteX277" fmla="*/ 5556722 w 10475908"/>
              <a:gd name="connsiteY277" fmla="*/ 6220539 h 6858001"/>
              <a:gd name="connsiteX278" fmla="*/ 5561643 w 10475908"/>
              <a:gd name="connsiteY278" fmla="*/ 6169025 h 6858001"/>
              <a:gd name="connsiteX279" fmla="*/ 6313483 w 10475908"/>
              <a:gd name="connsiteY279" fmla="*/ 6164263 h 6858001"/>
              <a:gd name="connsiteX280" fmla="*/ 6312887 w 10475908"/>
              <a:gd name="connsiteY280" fmla="*/ 6187480 h 6858001"/>
              <a:gd name="connsiteX281" fmla="*/ 6295271 w 10475908"/>
              <a:gd name="connsiteY281" fmla="*/ 6192595 h 6858001"/>
              <a:gd name="connsiteX282" fmla="*/ 6295065 w 10475908"/>
              <a:gd name="connsiteY282" fmla="*/ 6192016 h 6858001"/>
              <a:gd name="connsiteX283" fmla="*/ 6294433 w 10475908"/>
              <a:gd name="connsiteY283" fmla="*/ 6192016 h 6858001"/>
              <a:gd name="connsiteX284" fmla="*/ 6294433 w 10475908"/>
              <a:gd name="connsiteY284" fmla="*/ 6188075 h 6858001"/>
              <a:gd name="connsiteX285" fmla="*/ 6313483 w 10475908"/>
              <a:gd name="connsiteY285" fmla="*/ 6164263 h 6858001"/>
              <a:gd name="connsiteX286" fmla="*/ 6510333 w 10475908"/>
              <a:gd name="connsiteY286" fmla="*/ 6121400 h 6858001"/>
              <a:gd name="connsiteX287" fmla="*/ 6515096 w 10475908"/>
              <a:gd name="connsiteY287" fmla="*/ 6154738 h 6858001"/>
              <a:gd name="connsiteX288" fmla="*/ 6510333 w 10475908"/>
              <a:gd name="connsiteY288" fmla="*/ 6121400 h 6858001"/>
              <a:gd name="connsiteX289" fmla="*/ 6256334 w 10475908"/>
              <a:gd name="connsiteY289" fmla="*/ 6111875 h 6858001"/>
              <a:gd name="connsiteX290" fmla="*/ 6249190 w 10475908"/>
              <a:gd name="connsiteY290" fmla="*/ 6136283 h 6858001"/>
              <a:gd name="connsiteX291" fmla="*/ 6242156 w 10475908"/>
              <a:gd name="connsiteY291" fmla="*/ 6163835 h 6858001"/>
              <a:gd name="connsiteX292" fmla="*/ 6241889 w 10475908"/>
              <a:gd name="connsiteY292" fmla="*/ 6163973 h 6858001"/>
              <a:gd name="connsiteX293" fmla="*/ 6230735 w 10475908"/>
              <a:gd name="connsiteY293" fmla="*/ 6143427 h 6858001"/>
              <a:gd name="connsiteX294" fmla="*/ 6222996 w 10475908"/>
              <a:gd name="connsiteY294" fmla="*/ 6126162 h 6858001"/>
              <a:gd name="connsiteX295" fmla="*/ 6242046 w 10475908"/>
              <a:gd name="connsiteY295" fmla="*/ 6121400 h 6858001"/>
              <a:gd name="connsiteX296" fmla="*/ 6256334 w 10475908"/>
              <a:gd name="connsiteY296" fmla="*/ 6111875 h 6858001"/>
              <a:gd name="connsiteX297" fmla="*/ 5537196 w 10475908"/>
              <a:gd name="connsiteY297" fmla="*/ 6092825 h 6858001"/>
              <a:gd name="connsiteX298" fmla="*/ 5551484 w 10475908"/>
              <a:gd name="connsiteY298" fmla="*/ 6135688 h 6858001"/>
              <a:gd name="connsiteX299" fmla="*/ 5537196 w 10475908"/>
              <a:gd name="connsiteY299" fmla="*/ 6092825 h 6858001"/>
              <a:gd name="connsiteX300" fmla="*/ 5805483 w 10475908"/>
              <a:gd name="connsiteY300" fmla="*/ 6073775 h 6858001"/>
              <a:gd name="connsiteX301" fmla="*/ 5791195 w 10475908"/>
              <a:gd name="connsiteY301" fmla="*/ 6083300 h 6858001"/>
              <a:gd name="connsiteX302" fmla="*/ 5795958 w 10475908"/>
              <a:gd name="connsiteY302" fmla="*/ 6097588 h 6858001"/>
              <a:gd name="connsiteX303" fmla="*/ 5838821 w 10475908"/>
              <a:gd name="connsiteY303" fmla="*/ 6116638 h 6858001"/>
              <a:gd name="connsiteX304" fmla="*/ 5805483 w 10475908"/>
              <a:gd name="connsiteY304" fmla="*/ 6073775 h 6858001"/>
              <a:gd name="connsiteX305" fmla="*/ 5691183 w 10475908"/>
              <a:gd name="connsiteY305" fmla="*/ 6073775 h 6858001"/>
              <a:gd name="connsiteX306" fmla="*/ 5681658 w 10475908"/>
              <a:gd name="connsiteY306" fmla="*/ 6083300 h 6858001"/>
              <a:gd name="connsiteX307" fmla="*/ 5695945 w 10475908"/>
              <a:gd name="connsiteY307" fmla="*/ 6097588 h 6858001"/>
              <a:gd name="connsiteX308" fmla="*/ 5700708 w 10475908"/>
              <a:gd name="connsiteY308" fmla="*/ 6092825 h 6858001"/>
              <a:gd name="connsiteX309" fmla="*/ 5691183 w 10475908"/>
              <a:gd name="connsiteY309" fmla="*/ 6073775 h 6858001"/>
              <a:gd name="connsiteX310" fmla="*/ 6126159 w 10475908"/>
              <a:gd name="connsiteY310" fmla="*/ 6045200 h 6858001"/>
              <a:gd name="connsiteX311" fmla="*/ 6107108 w 10475908"/>
              <a:gd name="connsiteY311" fmla="*/ 6097588 h 6858001"/>
              <a:gd name="connsiteX312" fmla="*/ 6111871 w 10475908"/>
              <a:gd name="connsiteY312" fmla="*/ 6064250 h 6858001"/>
              <a:gd name="connsiteX313" fmla="*/ 6126159 w 10475908"/>
              <a:gd name="connsiteY313" fmla="*/ 6045200 h 6858001"/>
              <a:gd name="connsiteX314" fmla="*/ 5954708 w 10475908"/>
              <a:gd name="connsiteY314" fmla="*/ 6035675 h 6858001"/>
              <a:gd name="connsiteX315" fmla="*/ 5959471 w 10475908"/>
              <a:gd name="connsiteY315" fmla="*/ 6040437 h 6858001"/>
              <a:gd name="connsiteX316" fmla="*/ 5954708 w 10475908"/>
              <a:gd name="connsiteY316" fmla="*/ 6069012 h 6858001"/>
              <a:gd name="connsiteX317" fmla="*/ 5945183 w 10475908"/>
              <a:gd name="connsiteY317" fmla="*/ 6073775 h 6858001"/>
              <a:gd name="connsiteX318" fmla="*/ 5954708 w 10475908"/>
              <a:gd name="connsiteY318" fmla="*/ 6035675 h 6858001"/>
              <a:gd name="connsiteX319" fmla="*/ 5576288 w 10475908"/>
              <a:gd name="connsiteY319" fmla="*/ 6030913 h 6858001"/>
              <a:gd name="connsiteX320" fmla="*/ 5576288 w 10475908"/>
              <a:gd name="connsiteY320" fmla="*/ 6054725 h 6858001"/>
              <a:gd name="connsiteX321" fmla="*/ 5591171 w 10475908"/>
              <a:gd name="connsiteY321" fmla="*/ 6059488 h 6858001"/>
              <a:gd name="connsiteX322" fmla="*/ 5576288 w 10475908"/>
              <a:gd name="connsiteY322" fmla="*/ 6102351 h 6858001"/>
              <a:gd name="connsiteX323" fmla="*/ 5551483 w 10475908"/>
              <a:gd name="connsiteY323" fmla="*/ 6040438 h 6858001"/>
              <a:gd name="connsiteX324" fmla="*/ 5576288 w 10475908"/>
              <a:gd name="connsiteY324" fmla="*/ 6030913 h 6858001"/>
              <a:gd name="connsiteX325" fmla="*/ 5648321 w 10475908"/>
              <a:gd name="connsiteY325" fmla="*/ 6021388 h 6858001"/>
              <a:gd name="connsiteX326" fmla="*/ 5667371 w 10475908"/>
              <a:gd name="connsiteY326" fmla="*/ 6064251 h 6858001"/>
              <a:gd name="connsiteX327" fmla="*/ 5648321 w 10475908"/>
              <a:gd name="connsiteY327" fmla="*/ 6021388 h 6858001"/>
              <a:gd name="connsiteX328" fmla="*/ 7223121 w 10475908"/>
              <a:gd name="connsiteY328" fmla="*/ 5997575 h 6858001"/>
              <a:gd name="connsiteX329" fmla="*/ 7213596 w 10475908"/>
              <a:gd name="connsiteY329" fmla="*/ 6007100 h 6858001"/>
              <a:gd name="connsiteX330" fmla="*/ 7237409 w 10475908"/>
              <a:gd name="connsiteY330" fmla="*/ 6021388 h 6858001"/>
              <a:gd name="connsiteX331" fmla="*/ 7242171 w 10475908"/>
              <a:gd name="connsiteY331" fmla="*/ 6016625 h 6858001"/>
              <a:gd name="connsiteX332" fmla="*/ 7223121 w 10475908"/>
              <a:gd name="connsiteY332" fmla="*/ 5997575 h 6858001"/>
              <a:gd name="connsiteX333" fmla="*/ 5562199 w 10475908"/>
              <a:gd name="connsiteY333" fmla="*/ 5992217 h 6858001"/>
              <a:gd name="connsiteX334" fmla="*/ 5570534 w 10475908"/>
              <a:gd name="connsiteY334" fmla="*/ 6002337 h 6858001"/>
              <a:gd name="connsiteX335" fmla="*/ 5546721 w 10475908"/>
              <a:gd name="connsiteY335" fmla="*/ 6016625 h 6858001"/>
              <a:gd name="connsiteX336" fmla="*/ 5546721 w 10475908"/>
              <a:gd name="connsiteY336" fmla="*/ 5992812 h 6858001"/>
              <a:gd name="connsiteX337" fmla="*/ 5562199 w 10475908"/>
              <a:gd name="connsiteY337" fmla="*/ 5992217 h 6858001"/>
              <a:gd name="connsiteX338" fmla="*/ 5825769 w 10475908"/>
              <a:gd name="connsiteY338" fmla="*/ 5991824 h 6858001"/>
              <a:gd name="connsiteX339" fmla="*/ 5825596 w 10475908"/>
              <a:gd name="connsiteY339" fmla="*/ 5997136 h 6858001"/>
              <a:gd name="connsiteX340" fmla="*/ 5825186 w 10475908"/>
              <a:gd name="connsiteY340" fmla="*/ 5997482 h 6858001"/>
              <a:gd name="connsiteX341" fmla="*/ 5824533 w 10475908"/>
              <a:gd name="connsiteY341" fmla="*/ 5992813 h 6858001"/>
              <a:gd name="connsiteX342" fmla="*/ 6572246 w 10475908"/>
              <a:gd name="connsiteY342" fmla="*/ 5983288 h 6858001"/>
              <a:gd name="connsiteX343" fmla="*/ 6572246 w 10475908"/>
              <a:gd name="connsiteY343" fmla="*/ 5992813 h 6858001"/>
              <a:gd name="connsiteX344" fmla="*/ 6591296 w 10475908"/>
              <a:gd name="connsiteY344" fmla="*/ 5997576 h 6858001"/>
              <a:gd name="connsiteX345" fmla="*/ 6591296 w 10475908"/>
              <a:gd name="connsiteY345" fmla="*/ 5988050 h 6858001"/>
              <a:gd name="connsiteX346" fmla="*/ 6572246 w 10475908"/>
              <a:gd name="connsiteY346" fmla="*/ 5983288 h 6858001"/>
              <a:gd name="connsiteX347" fmla="*/ 6069009 w 10475908"/>
              <a:gd name="connsiteY347" fmla="*/ 5983288 h 6858001"/>
              <a:gd name="connsiteX348" fmla="*/ 6026146 w 10475908"/>
              <a:gd name="connsiteY348" fmla="*/ 6045201 h 6858001"/>
              <a:gd name="connsiteX349" fmla="*/ 6030908 w 10475908"/>
              <a:gd name="connsiteY349" fmla="*/ 6002338 h 6858001"/>
              <a:gd name="connsiteX350" fmla="*/ 6069009 w 10475908"/>
              <a:gd name="connsiteY350" fmla="*/ 5983288 h 6858001"/>
              <a:gd name="connsiteX351" fmla="*/ 5729283 w 10475908"/>
              <a:gd name="connsiteY351" fmla="*/ 5983288 h 6858001"/>
              <a:gd name="connsiteX352" fmla="*/ 5743570 w 10475908"/>
              <a:gd name="connsiteY352" fmla="*/ 6030913 h 6858001"/>
              <a:gd name="connsiteX353" fmla="*/ 5729283 w 10475908"/>
              <a:gd name="connsiteY353" fmla="*/ 5983288 h 6858001"/>
              <a:gd name="connsiteX354" fmla="*/ 6954834 w 10475908"/>
              <a:gd name="connsiteY354" fmla="*/ 5978525 h 6858001"/>
              <a:gd name="connsiteX355" fmla="*/ 6950071 w 10475908"/>
              <a:gd name="connsiteY355" fmla="*/ 5992813 h 6858001"/>
              <a:gd name="connsiteX356" fmla="*/ 6969121 w 10475908"/>
              <a:gd name="connsiteY356" fmla="*/ 5992813 h 6858001"/>
              <a:gd name="connsiteX357" fmla="*/ 6973884 w 10475908"/>
              <a:gd name="connsiteY357" fmla="*/ 5988050 h 6858001"/>
              <a:gd name="connsiteX358" fmla="*/ 6954834 w 10475908"/>
              <a:gd name="connsiteY358" fmla="*/ 5978525 h 6858001"/>
              <a:gd name="connsiteX359" fmla="*/ 5945183 w 10475908"/>
              <a:gd name="connsiteY359" fmla="*/ 5878513 h 6858001"/>
              <a:gd name="connsiteX360" fmla="*/ 5930896 w 10475908"/>
              <a:gd name="connsiteY360" fmla="*/ 5911850 h 6858001"/>
              <a:gd name="connsiteX361" fmla="*/ 5940421 w 10475908"/>
              <a:gd name="connsiteY361" fmla="*/ 5916613 h 6858001"/>
              <a:gd name="connsiteX362" fmla="*/ 5945183 w 10475908"/>
              <a:gd name="connsiteY362" fmla="*/ 5878513 h 6858001"/>
              <a:gd name="connsiteX363" fmla="*/ 6591296 w 10475908"/>
              <a:gd name="connsiteY363" fmla="*/ 5816600 h 6858001"/>
              <a:gd name="connsiteX364" fmla="*/ 6629396 w 10475908"/>
              <a:gd name="connsiteY364" fmla="*/ 5816600 h 6858001"/>
              <a:gd name="connsiteX365" fmla="*/ 6591296 w 10475908"/>
              <a:gd name="connsiteY365" fmla="*/ 5816600 h 6858001"/>
              <a:gd name="connsiteX366" fmla="*/ 5638203 w 10475908"/>
              <a:gd name="connsiteY366" fmla="*/ 5812126 h 6858001"/>
              <a:gd name="connsiteX367" fmla="*/ 5638203 w 10475908"/>
              <a:gd name="connsiteY367" fmla="*/ 5816459 h 6858001"/>
              <a:gd name="connsiteX368" fmla="*/ 5638490 w 10475908"/>
              <a:gd name="connsiteY368" fmla="*/ 5817029 h 6858001"/>
              <a:gd name="connsiteX369" fmla="*/ 5614983 w 10475908"/>
              <a:gd name="connsiteY369" fmla="*/ 5849938 h 6858001"/>
              <a:gd name="connsiteX370" fmla="*/ 5605458 w 10475908"/>
              <a:gd name="connsiteY370" fmla="*/ 5840413 h 6858001"/>
              <a:gd name="connsiteX371" fmla="*/ 5616769 w 10475908"/>
              <a:gd name="connsiteY371" fmla="*/ 5822553 h 6858001"/>
              <a:gd name="connsiteX372" fmla="*/ 6189658 w 10475908"/>
              <a:gd name="connsiteY372" fmla="*/ 5807075 h 6858001"/>
              <a:gd name="connsiteX373" fmla="*/ 6180133 w 10475908"/>
              <a:gd name="connsiteY373" fmla="*/ 5816600 h 6858001"/>
              <a:gd name="connsiteX374" fmla="*/ 6199183 w 10475908"/>
              <a:gd name="connsiteY374" fmla="*/ 5830888 h 6858001"/>
              <a:gd name="connsiteX375" fmla="*/ 6208708 w 10475908"/>
              <a:gd name="connsiteY375" fmla="*/ 5826125 h 6858001"/>
              <a:gd name="connsiteX376" fmla="*/ 6189658 w 10475908"/>
              <a:gd name="connsiteY376" fmla="*/ 5807075 h 6858001"/>
              <a:gd name="connsiteX377" fmla="*/ 6102346 w 10475908"/>
              <a:gd name="connsiteY377" fmla="*/ 5788025 h 6858001"/>
              <a:gd name="connsiteX378" fmla="*/ 6102346 w 10475908"/>
              <a:gd name="connsiteY378" fmla="*/ 5840412 h 6858001"/>
              <a:gd name="connsiteX379" fmla="*/ 6189370 w 10475908"/>
              <a:gd name="connsiteY379" fmla="*/ 5907088 h 6858001"/>
              <a:gd name="connsiteX380" fmla="*/ 6199039 w 10475908"/>
              <a:gd name="connsiteY380" fmla="*/ 5916613 h 6858001"/>
              <a:gd name="connsiteX381" fmla="*/ 6189370 w 10475908"/>
              <a:gd name="connsiteY381" fmla="*/ 5945188 h 6858001"/>
              <a:gd name="connsiteX382" fmla="*/ 6189370 w 10475908"/>
              <a:gd name="connsiteY382" fmla="*/ 5892800 h 6858001"/>
              <a:gd name="connsiteX383" fmla="*/ 6141023 w 10475908"/>
              <a:gd name="connsiteY383" fmla="*/ 5826125 h 6858001"/>
              <a:gd name="connsiteX384" fmla="*/ 6102346 w 10475908"/>
              <a:gd name="connsiteY384" fmla="*/ 5788025 h 6858001"/>
              <a:gd name="connsiteX385" fmla="*/ 5781671 w 10475908"/>
              <a:gd name="connsiteY385" fmla="*/ 5783263 h 6858001"/>
              <a:gd name="connsiteX386" fmla="*/ 5791196 w 10475908"/>
              <a:gd name="connsiteY386" fmla="*/ 5840413 h 6858001"/>
              <a:gd name="connsiteX387" fmla="*/ 5781671 w 10475908"/>
              <a:gd name="connsiteY387" fmla="*/ 5783263 h 6858001"/>
              <a:gd name="connsiteX388" fmla="*/ 5849549 w 10475908"/>
              <a:gd name="connsiteY388" fmla="*/ 5773738 h 6858001"/>
              <a:gd name="connsiteX389" fmla="*/ 5801644 w 10475908"/>
              <a:gd name="connsiteY389" fmla="*/ 5840282 h 6858001"/>
              <a:gd name="connsiteX390" fmla="*/ 5782482 w 10475908"/>
              <a:gd name="connsiteY390" fmla="*/ 5935345 h 6858001"/>
              <a:gd name="connsiteX391" fmla="*/ 5715415 w 10475908"/>
              <a:gd name="connsiteY391" fmla="*/ 5835529 h 6858001"/>
              <a:gd name="connsiteX392" fmla="*/ 5657929 w 10475908"/>
              <a:gd name="connsiteY392" fmla="*/ 5944852 h 6858001"/>
              <a:gd name="connsiteX393" fmla="*/ 5648348 w 10475908"/>
              <a:gd name="connsiteY393" fmla="*/ 5992383 h 6858001"/>
              <a:gd name="connsiteX394" fmla="*/ 5681882 w 10475908"/>
              <a:gd name="connsiteY394" fmla="*/ 5997136 h 6858001"/>
              <a:gd name="connsiteX395" fmla="*/ 5681882 w 10475908"/>
              <a:gd name="connsiteY395" fmla="*/ 5930592 h 6858001"/>
              <a:gd name="connsiteX396" fmla="*/ 5686672 w 10475908"/>
              <a:gd name="connsiteY396" fmla="*/ 5930592 h 6858001"/>
              <a:gd name="connsiteX397" fmla="*/ 5710625 w 10475908"/>
              <a:gd name="connsiteY397" fmla="*/ 5987630 h 6858001"/>
              <a:gd name="connsiteX398" fmla="*/ 5724996 w 10475908"/>
              <a:gd name="connsiteY398" fmla="*/ 5963864 h 6858001"/>
              <a:gd name="connsiteX399" fmla="*/ 5729787 w 10475908"/>
              <a:gd name="connsiteY399" fmla="*/ 5973371 h 6858001"/>
              <a:gd name="connsiteX400" fmla="*/ 5720206 w 10475908"/>
              <a:gd name="connsiteY400" fmla="*/ 6001890 h 6858001"/>
              <a:gd name="connsiteX401" fmla="*/ 5744158 w 10475908"/>
              <a:gd name="connsiteY401" fmla="*/ 6044668 h 6858001"/>
              <a:gd name="connsiteX402" fmla="*/ 5748949 w 10475908"/>
              <a:gd name="connsiteY402" fmla="*/ 6058928 h 6858001"/>
              <a:gd name="connsiteX403" fmla="*/ 5768111 w 10475908"/>
              <a:gd name="connsiteY403" fmla="*/ 6016149 h 6858001"/>
              <a:gd name="connsiteX404" fmla="*/ 5805835 w 10475908"/>
              <a:gd name="connsiteY404" fmla="*/ 6013773 h 6858001"/>
              <a:gd name="connsiteX405" fmla="*/ 5825186 w 10475908"/>
              <a:gd name="connsiteY405" fmla="*/ 5997482 h 6858001"/>
              <a:gd name="connsiteX406" fmla="*/ 5827509 w 10475908"/>
              <a:gd name="connsiteY406" fmla="*/ 6014095 h 6858001"/>
              <a:gd name="connsiteX407" fmla="*/ 5843583 w 10475908"/>
              <a:gd name="connsiteY407" fmla="*/ 6069013 h 6858001"/>
              <a:gd name="connsiteX408" fmla="*/ 5848346 w 10475908"/>
              <a:gd name="connsiteY408" fmla="*/ 5973763 h 6858001"/>
              <a:gd name="connsiteX409" fmla="*/ 5825769 w 10475908"/>
              <a:gd name="connsiteY409" fmla="*/ 5991824 h 6858001"/>
              <a:gd name="connsiteX410" fmla="*/ 5826195 w 10475908"/>
              <a:gd name="connsiteY410" fmla="*/ 5978718 h 6858001"/>
              <a:gd name="connsiteX411" fmla="*/ 5816015 w 10475908"/>
              <a:gd name="connsiteY411" fmla="*/ 5963864 h 6858001"/>
              <a:gd name="connsiteX412" fmla="*/ 5806434 w 10475908"/>
              <a:gd name="connsiteY412" fmla="*/ 5954358 h 6858001"/>
              <a:gd name="connsiteX413" fmla="*/ 5820806 w 10475908"/>
              <a:gd name="connsiteY413" fmla="*/ 5845035 h 6858001"/>
              <a:gd name="connsiteX414" fmla="*/ 5830387 w 10475908"/>
              <a:gd name="connsiteY414" fmla="*/ 5878307 h 6858001"/>
              <a:gd name="connsiteX415" fmla="*/ 5844758 w 10475908"/>
              <a:gd name="connsiteY415" fmla="*/ 5935345 h 6858001"/>
              <a:gd name="connsiteX416" fmla="*/ 5868711 w 10475908"/>
              <a:gd name="connsiteY416" fmla="*/ 6020902 h 6858001"/>
              <a:gd name="connsiteX417" fmla="*/ 5859130 w 10475908"/>
              <a:gd name="connsiteY417" fmla="*/ 6068434 h 6858001"/>
              <a:gd name="connsiteX418" fmla="*/ 5897454 w 10475908"/>
              <a:gd name="connsiteY418" fmla="*/ 6111212 h 6858001"/>
              <a:gd name="connsiteX419" fmla="*/ 5911825 w 10475908"/>
              <a:gd name="connsiteY419" fmla="*/ 6092200 h 6858001"/>
              <a:gd name="connsiteX420" fmla="*/ 5916616 w 10475908"/>
              <a:gd name="connsiteY420" fmla="*/ 6092200 h 6858001"/>
              <a:gd name="connsiteX421" fmla="*/ 5921406 w 10475908"/>
              <a:gd name="connsiteY421" fmla="*/ 6158744 h 6858001"/>
              <a:gd name="connsiteX422" fmla="*/ 5954940 w 10475908"/>
              <a:gd name="connsiteY422" fmla="*/ 6153991 h 6858001"/>
              <a:gd name="connsiteX423" fmla="*/ 5964521 w 10475908"/>
              <a:gd name="connsiteY423" fmla="*/ 6177757 h 6858001"/>
              <a:gd name="connsiteX424" fmla="*/ 6002845 w 10475908"/>
              <a:gd name="connsiteY424" fmla="*/ 6177757 h 6858001"/>
              <a:gd name="connsiteX425" fmla="*/ 6012426 w 10475908"/>
              <a:gd name="connsiteY425" fmla="*/ 6225288 h 6858001"/>
              <a:gd name="connsiteX426" fmla="*/ 6065121 w 10475908"/>
              <a:gd name="connsiteY426" fmla="*/ 6101706 h 6858001"/>
              <a:gd name="connsiteX427" fmla="*/ 6132188 w 10475908"/>
              <a:gd name="connsiteY427" fmla="*/ 6130225 h 6858001"/>
              <a:gd name="connsiteX428" fmla="*/ 6136978 w 10475908"/>
              <a:gd name="connsiteY428" fmla="*/ 6077940 h 6858001"/>
              <a:gd name="connsiteX429" fmla="*/ 6180093 w 10475908"/>
              <a:gd name="connsiteY429" fmla="*/ 6077940 h 6858001"/>
              <a:gd name="connsiteX430" fmla="*/ 6180093 w 10475908"/>
              <a:gd name="connsiteY430" fmla="*/ 6230042 h 6858001"/>
              <a:gd name="connsiteX431" fmla="*/ 6175302 w 10475908"/>
              <a:gd name="connsiteY431" fmla="*/ 6201523 h 6858001"/>
              <a:gd name="connsiteX432" fmla="*/ 6146559 w 10475908"/>
              <a:gd name="connsiteY432" fmla="*/ 6187263 h 6858001"/>
              <a:gd name="connsiteX433" fmla="*/ 6132188 w 10475908"/>
              <a:gd name="connsiteY433" fmla="*/ 6153991 h 6858001"/>
              <a:gd name="connsiteX434" fmla="*/ 6069911 w 10475908"/>
              <a:gd name="connsiteY434" fmla="*/ 6149238 h 6858001"/>
              <a:gd name="connsiteX435" fmla="*/ 6060330 w 10475908"/>
              <a:gd name="connsiteY435" fmla="*/ 6249054 h 6858001"/>
              <a:gd name="connsiteX436" fmla="*/ 6089073 w 10475908"/>
              <a:gd name="connsiteY436" fmla="*/ 6263314 h 6858001"/>
              <a:gd name="connsiteX437" fmla="*/ 6098654 w 10475908"/>
              <a:gd name="connsiteY437" fmla="*/ 6268067 h 6858001"/>
              <a:gd name="connsiteX438" fmla="*/ 6074702 w 10475908"/>
              <a:gd name="connsiteY438" fmla="*/ 6287080 h 6858001"/>
              <a:gd name="connsiteX439" fmla="*/ 6122607 w 10475908"/>
              <a:gd name="connsiteY439" fmla="*/ 6296586 h 6858001"/>
              <a:gd name="connsiteX440" fmla="*/ 6194464 w 10475908"/>
              <a:gd name="connsiteY440" fmla="*/ 6291833 h 6858001"/>
              <a:gd name="connsiteX441" fmla="*/ 6232788 w 10475908"/>
              <a:gd name="connsiteY441" fmla="*/ 6263314 h 6858001"/>
              <a:gd name="connsiteX442" fmla="*/ 6237579 w 10475908"/>
              <a:gd name="connsiteY442" fmla="*/ 6258561 h 6858001"/>
              <a:gd name="connsiteX443" fmla="*/ 6275903 w 10475908"/>
              <a:gd name="connsiteY443" fmla="*/ 6306092 h 6858001"/>
              <a:gd name="connsiteX444" fmla="*/ 6333389 w 10475908"/>
              <a:gd name="connsiteY444" fmla="*/ 6296586 h 6858001"/>
              <a:gd name="connsiteX445" fmla="*/ 6309436 w 10475908"/>
              <a:gd name="connsiteY445" fmla="*/ 6244301 h 6858001"/>
              <a:gd name="connsiteX446" fmla="*/ 6290274 w 10475908"/>
              <a:gd name="connsiteY446" fmla="*/ 6249054 h 6858001"/>
              <a:gd name="connsiteX447" fmla="*/ 6242369 w 10475908"/>
              <a:gd name="connsiteY447" fmla="*/ 6239548 h 6858001"/>
              <a:gd name="connsiteX448" fmla="*/ 6242369 w 10475908"/>
              <a:gd name="connsiteY448" fmla="*/ 6211029 h 6858001"/>
              <a:gd name="connsiteX449" fmla="*/ 6208836 w 10475908"/>
              <a:gd name="connsiteY449" fmla="*/ 6211029 h 6858001"/>
              <a:gd name="connsiteX450" fmla="*/ 6223207 w 10475908"/>
              <a:gd name="connsiteY450" fmla="*/ 6168250 h 6858001"/>
              <a:gd name="connsiteX451" fmla="*/ 6239375 w 10475908"/>
              <a:gd name="connsiteY451" fmla="*/ 6165280 h 6858001"/>
              <a:gd name="connsiteX452" fmla="*/ 6241889 w 10475908"/>
              <a:gd name="connsiteY452" fmla="*/ 6163973 h 6858001"/>
              <a:gd name="connsiteX453" fmla="*/ 6242046 w 10475908"/>
              <a:gd name="connsiteY453" fmla="*/ 6164263 h 6858001"/>
              <a:gd name="connsiteX454" fmla="*/ 6242156 w 10475908"/>
              <a:gd name="connsiteY454" fmla="*/ 6163835 h 6858001"/>
              <a:gd name="connsiteX455" fmla="*/ 6251950 w 10475908"/>
              <a:gd name="connsiteY455" fmla="*/ 6158744 h 6858001"/>
              <a:gd name="connsiteX456" fmla="*/ 6295065 w 10475908"/>
              <a:gd name="connsiteY456" fmla="*/ 6139731 h 6858001"/>
              <a:gd name="connsiteX457" fmla="*/ 6295065 w 10475908"/>
              <a:gd name="connsiteY457" fmla="*/ 6187263 h 6858001"/>
              <a:gd name="connsiteX458" fmla="*/ 6290274 w 10475908"/>
              <a:gd name="connsiteY458" fmla="*/ 6192016 h 6858001"/>
              <a:gd name="connsiteX459" fmla="*/ 6294433 w 10475908"/>
              <a:gd name="connsiteY459" fmla="*/ 6192016 h 6858001"/>
              <a:gd name="connsiteX460" fmla="*/ 6294433 w 10475908"/>
              <a:gd name="connsiteY460" fmla="*/ 6192838 h 6858001"/>
              <a:gd name="connsiteX461" fmla="*/ 6295271 w 10475908"/>
              <a:gd name="connsiteY461" fmla="*/ 6192595 h 6858001"/>
              <a:gd name="connsiteX462" fmla="*/ 6302250 w 10475908"/>
              <a:gd name="connsiteY462" fmla="*/ 6212217 h 6858001"/>
              <a:gd name="connsiteX463" fmla="*/ 6309436 w 10475908"/>
              <a:gd name="connsiteY463" fmla="*/ 6225288 h 6858001"/>
              <a:gd name="connsiteX464" fmla="*/ 6395665 w 10475908"/>
              <a:gd name="connsiteY464" fmla="*/ 6173004 h 6858001"/>
              <a:gd name="connsiteX465" fmla="*/ 6410036 w 10475908"/>
              <a:gd name="connsiteY465" fmla="*/ 6215782 h 6858001"/>
              <a:gd name="connsiteX466" fmla="*/ 6429198 w 10475908"/>
              <a:gd name="connsiteY466" fmla="*/ 6201523 h 6858001"/>
              <a:gd name="connsiteX467" fmla="*/ 6429198 w 10475908"/>
              <a:gd name="connsiteY467" fmla="*/ 6244301 h 6858001"/>
              <a:gd name="connsiteX468" fmla="*/ 6501056 w 10475908"/>
              <a:gd name="connsiteY468" fmla="*/ 6263314 h 6858001"/>
              <a:gd name="connsiteX469" fmla="*/ 6572913 w 10475908"/>
              <a:gd name="connsiteY469" fmla="*/ 6272820 h 6858001"/>
              <a:gd name="connsiteX470" fmla="*/ 6606447 w 10475908"/>
              <a:gd name="connsiteY470" fmla="*/ 6263314 h 6858001"/>
              <a:gd name="connsiteX471" fmla="*/ 6649561 w 10475908"/>
              <a:gd name="connsiteY471" fmla="*/ 6287080 h 6858001"/>
              <a:gd name="connsiteX472" fmla="*/ 6673514 w 10475908"/>
              <a:gd name="connsiteY472" fmla="*/ 6268067 h 6858001"/>
              <a:gd name="connsiteX473" fmla="*/ 6707047 w 10475908"/>
              <a:gd name="connsiteY473" fmla="*/ 6277573 h 6858001"/>
              <a:gd name="connsiteX474" fmla="*/ 6745371 w 10475908"/>
              <a:gd name="connsiteY474" fmla="*/ 6287080 h 6858001"/>
              <a:gd name="connsiteX475" fmla="*/ 6750161 w 10475908"/>
              <a:gd name="connsiteY475" fmla="*/ 6325105 h 6858001"/>
              <a:gd name="connsiteX476" fmla="*/ 6778904 w 10475908"/>
              <a:gd name="connsiteY476" fmla="*/ 6344118 h 6858001"/>
              <a:gd name="connsiteX477" fmla="*/ 6793276 w 10475908"/>
              <a:gd name="connsiteY477" fmla="*/ 6339364 h 6858001"/>
              <a:gd name="connsiteX478" fmla="*/ 6822019 w 10475908"/>
              <a:gd name="connsiteY478" fmla="*/ 6348871 h 6858001"/>
              <a:gd name="connsiteX479" fmla="*/ 6855552 w 10475908"/>
              <a:gd name="connsiteY479" fmla="*/ 6353624 h 6858001"/>
              <a:gd name="connsiteX480" fmla="*/ 6903457 w 10475908"/>
              <a:gd name="connsiteY480" fmla="*/ 6358377 h 6858001"/>
              <a:gd name="connsiteX481" fmla="*/ 6927410 w 10475908"/>
              <a:gd name="connsiteY481" fmla="*/ 6401156 h 6858001"/>
              <a:gd name="connsiteX482" fmla="*/ 6989686 w 10475908"/>
              <a:gd name="connsiteY482" fmla="*/ 6415415 h 6858001"/>
              <a:gd name="connsiteX483" fmla="*/ 7008848 w 10475908"/>
              <a:gd name="connsiteY483" fmla="*/ 6424921 h 6858001"/>
              <a:gd name="connsiteX484" fmla="*/ 7061543 w 10475908"/>
              <a:gd name="connsiteY484" fmla="*/ 6420168 h 6858001"/>
              <a:gd name="connsiteX485" fmla="*/ 7133401 w 10475908"/>
              <a:gd name="connsiteY485" fmla="*/ 6439181 h 6858001"/>
              <a:gd name="connsiteX486" fmla="*/ 7142982 w 10475908"/>
              <a:gd name="connsiteY486" fmla="*/ 6458193 h 6858001"/>
              <a:gd name="connsiteX487" fmla="*/ 7138191 w 10475908"/>
              <a:gd name="connsiteY487" fmla="*/ 6491466 h 6858001"/>
              <a:gd name="connsiteX488" fmla="*/ 7186096 w 10475908"/>
              <a:gd name="connsiteY488" fmla="*/ 6500972 h 6858001"/>
              <a:gd name="connsiteX489" fmla="*/ 7181306 w 10475908"/>
              <a:gd name="connsiteY489" fmla="*/ 6462947 h 6858001"/>
              <a:gd name="connsiteX490" fmla="*/ 7186096 w 10475908"/>
              <a:gd name="connsiteY490" fmla="*/ 6467700 h 6858001"/>
              <a:gd name="connsiteX491" fmla="*/ 7190887 w 10475908"/>
              <a:gd name="connsiteY491" fmla="*/ 6467700 h 6858001"/>
              <a:gd name="connsiteX492" fmla="*/ 7281906 w 10475908"/>
              <a:gd name="connsiteY492" fmla="*/ 6467700 h 6858001"/>
              <a:gd name="connsiteX493" fmla="*/ 7315439 w 10475908"/>
              <a:gd name="connsiteY493" fmla="*/ 6477206 h 6858001"/>
              <a:gd name="connsiteX494" fmla="*/ 7425621 w 10475908"/>
              <a:gd name="connsiteY494" fmla="*/ 6496219 h 6858001"/>
              <a:gd name="connsiteX495" fmla="*/ 7463945 w 10475908"/>
              <a:gd name="connsiteY495" fmla="*/ 6519985 h 6858001"/>
              <a:gd name="connsiteX496" fmla="*/ 7473526 w 10475908"/>
              <a:gd name="connsiteY496" fmla="*/ 6562763 h 6858001"/>
              <a:gd name="connsiteX497" fmla="*/ 7540593 w 10475908"/>
              <a:gd name="connsiteY497" fmla="*/ 6567516 h 6858001"/>
              <a:gd name="connsiteX498" fmla="*/ 7526221 w 10475908"/>
              <a:gd name="connsiteY498" fmla="*/ 6543750 h 6858001"/>
              <a:gd name="connsiteX499" fmla="*/ 7545383 w 10475908"/>
              <a:gd name="connsiteY499" fmla="*/ 6519985 h 6858001"/>
              <a:gd name="connsiteX500" fmla="*/ 7473526 w 10475908"/>
              <a:gd name="connsiteY500" fmla="*/ 6481959 h 6858001"/>
              <a:gd name="connsiteX501" fmla="*/ 7463945 w 10475908"/>
              <a:gd name="connsiteY501" fmla="*/ 6510478 h 6858001"/>
              <a:gd name="connsiteX502" fmla="*/ 7444783 w 10475908"/>
              <a:gd name="connsiteY502" fmla="*/ 6500972 h 6858001"/>
              <a:gd name="connsiteX503" fmla="*/ 7459154 w 10475908"/>
              <a:gd name="connsiteY503" fmla="*/ 6477206 h 6858001"/>
              <a:gd name="connsiteX504" fmla="*/ 7430411 w 10475908"/>
              <a:gd name="connsiteY504" fmla="*/ 6458193 h 6858001"/>
              <a:gd name="connsiteX505" fmla="*/ 7296277 w 10475908"/>
              <a:gd name="connsiteY505" fmla="*/ 6391649 h 6858001"/>
              <a:gd name="connsiteX506" fmla="*/ 7190887 w 10475908"/>
              <a:gd name="connsiteY506" fmla="*/ 6310845 h 6858001"/>
              <a:gd name="connsiteX507" fmla="*/ 7056753 w 10475908"/>
              <a:gd name="connsiteY507" fmla="*/ 6239548 h 6858001"/>
              <a:gd name="connsiteX508" fmla="*/ 7018429 w 10475908"/>
              <a:gd name="connsiteY508" fmla="*/ 6258561 h 6858001"/>
              <a:gd name="connsiteX509" fmla="*/ 7008848 w 10475908"/>
              <a:gd name="connsiteY509" fmla="*/ 6272820 h 6858001"/>
              <a:gd name="connsiteX510" fmla="*/ 7004057 w 10475908"/>
              <a:gd name="connsiteY510" fmla="*/ 6277573 h 6858001"/>
              <a:gd name="connsiteX511" fmla="*/ 6989686 w 10475908"/>
              <a:gd name="connsiteY511" fmla="*/ 6253807 h 6858001"/>
              <a:gd name="connsiteX512" fmla="*/ 6946572 w 10475908"/>
              <a:gd name="connsiteY512" fmla="*/ 6239548 h 6858001"/>
              <a:gd name="connsiteX513" fmla="*/ 6941781 w 10475908"/>
              <a:gd name="connsiteY513" fmla="*/ 6277573 h 6858001"/>
              <a:gd name="connsiteX514" fmla="*/ 6965734 w 10475908"/>
              <a:gd name="connsiteY514" fmla="*/ 6334611 h 6858001"/>
              <a:gd name="connsiteX515" fmla="*/ 6927410 w 10475908"/>
              <a:gd name="connsiteY515" fmla="*/ 6329858 h 6858001"/>
              <a:gd name="connsiteX516" fmla="*/ 6922619 w 10475908"/>
              <a:gd name="connsiteY516" fmla="*/ 6287080 h 6858001"/>
              <a:gd name="connsiteX517" fmla="*/ 6927410 w 10475908"/>
              <a:gd name="connsiteY517" fmla="*/ 6258561 h 6858001"/>
              <a:gd name="connsiteX518" fmla="*/ 6874714 w 10475908"/>
              <a:gd name="connsiteY518" fmla="*/ 6244301 h 6858001"/>
              <a:gd name="connsiteX519" fmla="*/ 6841181 w 10475908"/>
              <a:gd name="connsiteY519" fmla="*/ 6220535 h 6858001"/>
              <a:gd name="connsiteX520" fmla="*/ 6798066 w 10475908"/>
              <a:gd name="connsiteY520" fmla="*/ 6234795 h 6858001"/>
              <a:gd name="connsiteX521" fmla="*/ 6769323 w 10475908"/>
              <a:gd name="connsiteY521" fmla="*/ 6192016 h 6858001"/>
              <a:gd name="connsiteX522" fmla="*/ 6702257 w 10475908"/>
              <a:gd name="connsiteY522" fmla="*/ 6196769 h 6858001"/>
              <a:gd name="connsiteX523" fmla="*/ 6726209 w 10475908"/>
              <a:gd name="connsiteY523" fmla="*/ 6244301 h 6858001"/>
              <a:gd name="connsiteX524" fmla="*/ 6721419 w 10475908"/>
              <a:gd name="connsiteY524" fmla="*/ 6253807 h 6858001"/>
              <a:gd name="connsiteX525" fmla="*/ 6663933 w 10475908"/>
              <a:gd name="connsiteY525" fmla="*/ 6225288 h 6858001"/>
              <a:gd name="connsiteX526" fmla="*/ 6630399 w 10475908"/>
              <a:gd name="connsiteY526" fmla="*/ 6173004 h 6858001"/>
              <a:gd name="connsiteX527" fmla="*/ 6611237 w 10475908"/>
              <a:gd name="connsiteY527" fmla="*/ 6134978 h 6858001"/>
              <a:gd name="connsiteX528" fmla="*/ 6592075 w 10475908"/>
              <a:gd name="connsiteY528" fmla="*/ 6144485 h 6858001"/>
              <a:gd name="connsiteX529" fmla="*/ 6563332 w 10475908"/>
              <a:gd name="connsiteY529" fmla="*/ 6153991 h 6858001"/>
              <a:gd name="connsiteX530" fmla="*/ 6529799 w 10475908"/>
              <a:gd name="connsiteY530" fmla="*/ 6130225 h 6858001"/>
              <a:gd name="connsiteX531" fmla="*/ 6515427 w 10475908"/>
              <a:gd name="connsiteY531" fmla="*/ 6153991 h 6858001"/>
              <a:gd name="connsiteX532" fmla="*/ 6481894 w 10475908"/>
              <a:gd name="connsiteY532" fmla="*/ 6187263 h 6858001"/>
              <a:gd name="connsiteX533" fmla="*/ 6443570 w 10475908"/>
              <a:gd name="connsiteY533" fmla="*/ 6139731 h 6858001"/>
              <a:gd name="connsiteX534" fmla="*/ 6410036 w 10475908"/>
              <a:gd name="connsiteY534" fmla="*/ 6115966 h 6858001"/>
              <a:gd name="connsiteX535" fmla="*/ 6362131 w 10475908"/>
              <a:gd name="connsiteY535" fmla="*/ 6087447 h 6858001"/>
              <a:gd name="connsiteX536" fmla="*/ 6342969 w 10475908"/>
              <a:gd name="connsiteY536" fmla="*/ 6082693 h 6858001"/>
              <a:gd name="connsiteX537" fmla="*/ 6271112 w 10475908"/>
              <a:gd name="connsiteY537" fmla="*/ 6049421 h 6858001"/>
              <a:gd name="connsiteX538" fmla="*/ 6251950 w 10475908"/>
              <a:gd name="connsiteY538" fmla="*/ 6016149 h 6858001"/>
              <a:gd name="connsiteX539" fmla="*/ 6237579 w 10475908"/>
              <a:gd name="connsiteY539" fmla="*/ 5973371 h 6858001"/>
              <a:gd name="connsiteX540" fmla="*/ 6242369 w 10475908"/>
              <a:gd name="connsiteY540" fmla="*/ 5944852 h 6858001"/>
              <a:gd name="connsiteX541" fmla="*/ 6309436 w 10475908"/>
              <a:gd name="connsiteY541" fmla="*/ 5968618 h 6858001"/>
              <a:gd name="connsiteX542" fmla="*/ 6275903 w 10475908"/>
              <a:gd name="connsiteY542" fmla="*/ 5911580 h 6858001"/>
              <a:gd name="connsiteX543" fmla="*/ 6227998 w 10475908"/>
              <a:gd name="connsiteY543" fmla="*/ 5868801 h 6858001"/>
              <a:gd name="connsiteX544" fmla="*/ 6251950 w 10475908"/>
              <a:gd name="connsiteY544" fmla="*/ 5911580 h 6858001"/>
              <a:gd name="connsiteX545" fmla="*/ 6213626 w 10475908"/>
              <a:gd name="connsiteY545" fmla="*/ 6016149 h 6858001"/>
              <a:gd name="connsiteX546" fmla="*/ 6165721 w 10475908"/>
              <a:gd name="connsiteY546" fmla="*/ 5992383 h 6858001"/>
              <a:gd name="connsiteX547" fmla="*/ 6146559 w 10475908"/>
              <a:gd name="connsiteY547" fmla="*/ 5949605 h 6858001"/>
              <a:gd name="connsiteX548" fmla="*/ 6132188 w 10475908"/>
              <a:gd name="connsiteY548" fmla="*/ 5897320 h 6858001"/>
              <a:gd name="connsiteX549" fmla="*/ 6122607 w 10475908"/>
              <a:gd name="connsiteY549" fmla="*/ 5878307 h 6858001"/>
              <a:gd name="connsiteX550" fmla="*/ 6117816 w 10475908"/>
              <a:gd name="connsiteY550" fmla="*/ 5883061 h 6858001"/>
              <a:gd name="connsiteX551" fmla="*/ 6117816 w 10475908"/>
              <a:gd name="connsiteY551" fmla="*/ 5921086 h 6858001"/>
              <a:gd name="connsiteX552" fmla="*/ 6079492 w 10475908"/>
              <a:gd name="connsiteY552" fmla="*/ 5921086 h 6858001"/>
              <a:gd name="connsiteX553" fmla="*/ 6093864 w 10475908"/>
              <a:gd name="connsiteY553" fmla="*/ 5959111 h 6858001"/>
              <a:gd name="connsiteX554" fmla="*/ 5993264 w 10475908"/>
              <a:gd name="connsiteY554" fmla="*/ 5906826 h 6858001"/>
              <a:gd name="connsiteX555" fmla="*/ 5969311 w 10475908"/>
              <a:gd name="connsiteY555" fmla="*/ 5997136 h 6858001"/>
              <a:gd name="connsiteX556" fmla="*/ 5935778 w 10475908"/>
              <a:gd name="connsiteY556" fmla="*/ 6039915 h 6858001"/>
              <a:gd name="connsiteX557" fmla="*/ 5921406 w 10475908"/>
              <a:gd name="connsiteY557" fmla="*/ 5997136 h 6858001"/>
              <a:gd name="connsiteX558" fmla="*/ 5897454 w 10475908"/>
              <a:gd name="connsiteY558" fmla="*/ 6025655 h 6858001"/>
              <a:gd name="connsiteX559" fmla="*/ 5883082 w 10475908"/>
              <a:gd name="connsiteY559" fmla="*/ 5992383 h 6858001"/>
              <a:gd name="connsiteX560" fmla="*/ 5907035 w 10475908"/>
              <a:gd name="connsiteY560" fmla="*/ 5906826 h 6858001"/>
              <a:gd name="connsiteX561" fmla="*/ 5926197 w 10475908"/>
              <a:gd name="connsiteY561" fmla="*/ 5892567 h 6858001"/>
              <a:gd name="connsiteX562" fmla="*/ 5892663 w 10475908"/>
              <a:gd name="connsiteY562" fmla="*/ 5854542 h 6858001"/>
              <a:gd name="connsiteX563" fmla="*/ 5873501 w 10475908"/>
              <a:gd name="connsiteY563" fmla="*/ 5811763 h 6858001"/>
              <a:gd name="connsiteX564" fmla="*/ 5849549 w 10475908"/>
              <a:gd name="connsiteY564" fmla="*/ 5773738 h 6858001"/>
              <a:gd name="connsiteX565" fmla="*/ 5743571 w 10475908"/>
              <a:gd name="connsiteY565" fmla="*/ 5759450 h 6858001"/>
              <a:gd name="connsiteX566" fmla="*/ 5734046 w 10475908"/>
              <a:gd name="connsiteY566" fmla="*/ 5764212 h 6858001"/>
              <a:gd name="connsiteX567" fmla="*/ 5753096 w 10475908"/>
              <a:gd name="connsiteY567" fmla="*/ 5792788 h 6858001"/>
              <a:gd name="connsiteX568" fmla="*/ 5743571 w 10475908"/>
              <a:gd name="connsiteY568" fmla="*/ 5759450 h 6858001"/>
              <a:gd name="connsiteX569" fmla="*/ 5800720 w 10475908"/>
              <a:gd name="connsiteY569" fmla="*/ 5702300 h 6858001"/>
              <a:gd name="connsiteX570" fmla="*/ 5795958 w 10475908"/>
              <a:gd name="connsiteY570" fmla="*/ 5730875 h 6858001"/>
              <a:gd name="connsiteX571" fmla="*/ 5800720 w 10475908"/>
              <a:gd name="connsiteY571" fmla="*/ 5730875 h 6858001"/>
              <a:gd name="connsiteX572" fmla="*/ 5810246 w 10475908"/>
              <a:gd name="connsiteY572" fmla="*/ 5707062 h 6858001"/>
              <a:gd name="connsiteX573" fmla="*/ 5800720 w 10475908"/>
              <a:gd name="connsiteY573" fmla="*/ 5702300 h 6858001"/>
              <a:gd name="connsiteX574" fmla="*/ 5672134 w 10475908"/>
              <a:gd name="connsiteY574" fmla="*/ 5673725 h 6858001"/>
              <a:gd name="connsiteX575" fmla="*/ 5662609 w 10475908"/>
              <a:gd name="connsiteY575" fmla="*/ 5711825 h 6858001"/>
              <a:gd name="connsiteX576" fmla="*/ 5672134 w 10475908"/>
              <a:gd name="connsiteY576" fmla="*/ 5673725 h 6858001"/>
              <a:gd name="connsiteX577" fmla="*/ 5954708 w 10475908"/>
              <a:gd name="connsiteY577" fmla="*/ 5630863 h 6858001"/>
              <a:gd name="connsiteX578" fmla="*/ 5983283 w 10475908"/>
              <a:gd name="connsiteY578" fmla="*/ 5683251 h 6858001"/>
              <a:gd name="connsiteX579" fmla="*/ 5954708 w 10475908"/>
              <a:gd name="connsiteY579" fmla="*/ 5630863 h 6858001"/>
              <a:gd name="connsiteX580" fmla="*/ 5643558 w 10475908"/>
              <a:gd name="connsiteY580" fmla="*/ 5592763 h 6858001"/>
              <a:gd name="connsiteX581" fmla="*/ 5648321 w 10475908"/>
              <a:gd name="connsiteY581" fmla="*/ 5673726 h 6858001"/>
              <a:gd name="connsiteX582" fmla="*/ 5643558 w 10475908"/>
              <a:gd name="connsiteY582" fmla="*/ 5592763 h 6858001"/>
              <a:gd name="connsiteX583" fmla="*/ 5499096 w 10475908"/>
              <a:gd name="connsiteY583" fmla="*/ 5549900 h 6858001"/>
              <a:gd name="connsiteX584" fmla="*/ 5565771 w 10475908"/>
              <a:gd name="connsiteY584" fmla="*/ 5588000 h 6858001"/>
              <a:gd name="connsiteX585" fmla="*/ 5541958 w 10475908"/>
              <a:gd name="connsiteY585" fmla="*/ 5592763 h 6858001"/>
              <a:gd name="connsiteX586" fmla="*/ 5541958 w 10475908"/>
              <a:gd name="connsiteY586" fmla="*/ 5621338 h 6858001"/>
              <a:gd name="connsiteX587" fmla="*/ 5499096 w 10475908"/>
              <a:gd name="connsiteY587" fmla="*/ 5549900 h 6858001"/>
              <a:gd name="connsiteX588" fmla="*/ 5853108 w 10475908"/>
              <a:gd name="connsiteY588" fmla="*/ 5187950 h 6858001"/>
              <a:gd name="connsiteX589" fmla="*/ 5853108 w 10475908"/>
              <a:gd name="connsiteY589" fmla="*/ 5192712 h 6858001"/>
              <a:gd name="connsiteX590" fmla="*/ 5873216 w 10475908"/>
              <a:gd name="connsiteY590" fmla="*/ 5211763 h 6858001"/>
              <a:gd name="connsiteX591" fmla="*/ 5883271 w 10475908"/>
              <a:gd name="connsiteY591" fmla="*/ 5192712 h 6858001"/>
              <a:gd name="connsiteX592" fmla="*/ 5853108 w 10475908"/>
              <a:gd name="connsiteY592" fmla="*/ 5187950 h 6858001"/>
              <a:gd name="connsiteX593" fmla="*/ 5888033 w 10475908"/>
              <a:gd name="connsiteY593" fmla="*/ 5121275 h 6858001"/>
              <a:gd name="connsiteX594" fmla="*/ 5883271 w 10475908"/>
              <a:gd name="connsiteY594" fmla="*/ 5192713 h 6858001"/>
              <a:gd name="connsiteX595" fmla="*/ 5902321 w 10475908"/>
              <a:gd name="connsiteY595" fmla="*/ 5202238 h 6858001"/>
              <a:gd name="connsiteX596" fmla="*/ 5888033 w 10475908"/>
              <a:gd name="connsiteY596" fmla="*/ 5121275 h 6858001"/>
              <a:gd name="connsiteX597" fmla="*/ 5724520 w 10475908"/>
              <a:gd name="connsiteY597" fmla="*/ 4632325 h 6858001"/>
              <a:gd name="connsiteX598" fmla="*/ 5719758 w 10475908"/>
              <a:gd name="connsiteY598" fmla="*/ 4641850 h 6858001"/>
              <a:gd name="connsiteX599" fmla="*/ 5729283 w 10475908"/>
              <a:gd name="connsiteY599" fmla="*/ 4651375 h 6858001"/>
              <a:gd name="connsiteX600" fmla="*/ 5738808 w 10475908"/>
              <a:gd name="connsiteY600" fmla="*/ 4641850 h 6858001"/>
              <a:gd name="connsiteX601" fmla="*/ 5724520 w 10475908"/>
              <a:gd name="connsiteY601" fmla="*/ 4632325 h 6858001"/>
              <a:gd name="connsiteX602" fmla="*/ 5610816 w 10475908"/>
              <a:gd name="connsiteY602" fmla="*/ 4552553 h 6858001"/>
              <a:gd name="connsiteX603" fmla="*/ 5591171 w 10475908"/>
              <a:gd name="connsiteY603" fmla="*/ 4560887 h 6858001"/>
              <a:gd name="connsiteX604" fmla="*/ 5634034 w 10475908"/>
              <a:gd name="connsiteY604" fmla="*/ 4579938 h 6858001"/>
              <a:gd name="connsiteX605" fmla="*/ 5610816 w 10475908"/>
              <a:gd name="connsiteY605" fmla="*/ 4552553 h 6858001"/>
              <a:gd name="connsiteX606" fmla="*/ 5556246 w 10475908"/>
              <a:gd name="connsiteY606" fmla="*/ 4527550 h 6858001"/>
              <a:gd name="connsiteX607" fmla="*/ 5546721 w 10475908"/>
              <a:gd name="connsiteY607" fmla="*/ 4541838 h 6858001"/>
              <a:gd name="connsiteX608" fmla="*/ 5570534 w 10475908"/>
              <a:gd name="connsiteY608" fmla="*/ 4541838 h 6858001"/>
              <a:gd name="connsiteX609" fmla="*/ 5570534 w 10475908"/>
              <a:gd name="connsiteY609" fmla="*/ 4532312 h 6858001"/>
              <a:gd name="connsiteX610" fmla="*/ 5556246 w 10475908"/>
              <a:gd name="connsiteY610" fmla="*/ 4527550 h 6858001"/>
              <a:gd name="connsiteX611" fmla="*/ 5427658 w 10475908"/>
              <a:gd name="connsiteY611" fmla="*/ 4437062 h 6858001"/>
              <a:gd name="connsiteX612" fmla="*/ 5394321 w 10475908"/>
              <a:gd name="connsiteY612" fmla="*/ 4446587 h 6858001"/>
              <a:gd name="connsiteX613" fmla="*/ 5399083 w 10475908"/>
              <a:gd name="connsiteY613" fmla="*/ 4460875 h 6858001"/>
              <a:gd name="connsiteX614" fmla="*/ 5427658 w 10475908"/>
              <a:gd name="connsiteY614" fmla="*/ 4470400 h 6858001"/>
              <a:gd name="connsiteX615" fmla="*/ 5435397 w 10475908"/>
              <a:gd name="connsiteY615" fmla="*/ 4465637 h 6858001"/>
              <a:gd name="connsiteX616" fmla="*/ 5446708 w 10475908"/>
              <a:gd name="connsiteY616" fmla="*/ 4460875 h 6858001"/>
              <a:gd name="connsiteX617" fmla="*/ 5458614 w 10475908"/>
              <a:gd name="connsiteY617" fmla="*/ 4488259 h 6858001"/>
              <a:gd name="connsiteX618" fmla="*/ 5484808 w 10475908"/>
              <a:gd name="connsiteY618" fmla="*/ 4494212 h 6858001"/>
              <a:gd name="connsiteX619" fmla="*/ 5494333 w 10475908"/>
              <a:gd name="connsiteY619" fmla="*/ 4498975 h 6858001"/>
              <a:gd name="connsiteX620" fmla="*/ 5527670 w 10475908"/>
              <a:gd name="connsiteY620" fmla="*/ 4518025 h 6858001"/>
              <a:gd name="connsiteX621" fmla="*/ 5551483 w 10475908"/>
              <a:gd name="connsiteY621" fmla="*/ 4522788 h 6858001"/>
              <a:gd name="connsiteX622" fmla="*/ 5526480 w 10475908"/>
              <a:gd name="connsiteY622" fmla="*/ 4491236 h 6858001"/>
              <a:gd name="connsiteX623" fmla="*/ 5494333 w 10475908"/>
              <a:gd name="connsiteY623" fmla="*/ 4498975 h 6858001"/>
              <a:gd name="connsiteX624" fmla="*/ 5466874 w 10475908"/>
              <a:gd name="connsiteY624" fmla="*/ 4458791 h 6858001"/>
              <a:gd name="connsiteX625" fmla="*/ 5446708 w 10475908"/>
              <a:gd name="connsiteY625" fmla="*/ 4460875 h 6858001"/>
              <a:gd name="connsiteX626" fmla="*/ 5444327 w 10475908"/>
              <a:gd name="connsiteY626" fmla="*/ 4440039 h 6858001"/>
              <a:gd name="connsiteX627" fmla="*/ 5427658 w 10475908"/>
              <a:gd name="connsiteY627" fmla="*/ 4437062 h 6858001"/>
              <a:gd name="connsiteX628" fmla="*/ 5318319 w 10475908"/>
              <a:gd name="connsiteY628" fmla="*/ 4422775 h 6858001"/>
              <a:gd name="connsiteX629" fmla="*/ 5307008 w 10475908"/>
              <a:gd name="connsiteY629" fmla="*/ 4437063 h 6858001"/>
              <a:gd name="connsiteX630" fmla="*/ 5337171 w 10475908"/>
              <a:gd name="connsiteY630" fmla="*/ 4422775 h 6858001"/>
              <a:gd name="connsiteX631" fmla="*/ 5318319 w 10475908"/>
              <a:gd name="connsiteY631" fmla="*/ 4422775 h 6858001"/>
              <a:gd name="connsiteX632" fmla="*/ 5388963 w 10475908"/>
              <a:gd name="connsiteY632" fmla="*/ 4410273 h 6858001"/>
              <a:gd name="connsiteX633" fmla="*/ 5365746 w 10475908"/>
              <a:gd name="connsiteY633" fmla="*/ 4427538 h 6858001"/>
              <a:gd name="connsiteX634" fmla="*/ 5408609 w 10475908"/>
              <a:gd name="connsiteY634" fmla="*/ 4418012 h 6858001"/>
              <a:gd name="connsiteX635" fmla="*/ 5388963 w 10475908"/>
              <a:gd name="connsiteY635" fmla="*/ 4410273 h 6858001"/>
              <a:gd name="connsiteX636" fmla="*/ 5159371 w 10475908"/>
              <a:gd name="connsiteY636" fmla="*/ 4327525 h 6858001"/>
              <a:gd name="connsiteX637" fmla="*/ 5149846 w 10475908"/>
              <a:gd name="connsiteY637" fmla="*/ 4341812 h 6858001"/>
              <a:gd name="connsiteX638" fmla="*/ 5235571 w 10475908"/>
              <a:gd name="connsiteY638" fmla="*/ 4375150 h 6858001"/>
              <a:gd name="connsiteX639" fmla="*/ 5216521 w 10475908"/>
              <a:gd name="connsiteY639" fmla="*/ 4341812 h 6858001"/>
              <a:gd name="connsiteX640" fmla="*/ 5159371 w 10475908"/>
              <a:gd name="connsiteY640" fmla="*/ 4327525 h 6858001"/>
              <a:gd name="connsiteX641" fmla="*/ 5337171 w 10475908"/>
              <a:gd name="connsiteY641" fmla="*/ 4308475 h 6858001"/>
              <a:gd name="connsiteX642" fmla="*/ 5327646 w 10475908"/>
              <a:gd name="connsiteY642" fmla="*/ 4356100 h 6858001"/>
              <a:gd name="connsiteX643" fmla="*/ 5346696 w 10475908"/>
              <a:gd name="connsiteY643" fmla="*/ 4313237 h 6858001"/>
              <a:gd name="connsiteX644" fmla="*/ 5337171 w 10475908"/>
              <a:gd name="connsiteY644" fmla="*/ 4308475 h 6858001"/>
              <a:gd name="connsiteX645" fmla="*/ 5140320 w 10475908"/>
              <a:gd name="connsiteY645" fmla="*/ 4301926 h 6858001"/>
              <a:gd name="connsiteX646" fmla="*/ 5126033 w 10475908"/>
              <a:gd name="connsiteY646" fmla="*/ 4303712 h 6858001"/>
              <a:gd name="connsiteX647" fmla="*/ 5154608 w 10475908"/>
              <a:gd name="connsiteY647" fmla="*/ 4318000 h 6858001"/>
              <a:gd name="connsiteX648" fmla="*/ 5140320 w 10475908"/>
              <a:gd name="connsiteY648" fmla="*/ 4301926 h 6858001"/>
              <a:gd name="connsiteX649" fmla="*/ 5240333 w 10475908"/>
              <a:gd name="connsiteY649" fmla="*/ 4298950 h 6858001"/>
              <a:gd name="connsiteX650" fmla="*/ 5235571 w 10475908"/>
              <a:gd name="connsiteY650" fmla="*/ 4318000 h 6858001"/>
              <a:gd name="connsiteX651" fmla="*/ 5245096 w 10475908"/>
              <a:gd name="connsiteY651" fmla="*/ 4327525 h 6858001"/>
              <a:gd name="connsiteX652" fmla="*/ 5254621 w 10475908"/>
              <a:gd name="connsiteY652" fmla="*/ 4322762 h 6858001"/>
              <a:gd name="connsiteX653" fmla="*/ 5240333 w 10475908"/>
              <a:gd name="connsiteY653" fmla="*/ 4298950 h 6858001"/>
              <a:gd name="connsiteX654" fmla="*/ 5296292 w 10475908"/>
              <a:gd name="connsiteY654" fmla="*/ 4274542 h 6858001"/>
              <a:gd name="connsiteX655" fmla="*/ 5278433 w 10475908"/>
              <a:gd name="connsiteY655" fmla="*/ 4275137 h 6858001"/>
              <a:gd name="connsiteX656" fmla="*/ 5307008 w 10475908"/>
              <a:gd name="connsiteY656" fmla="*/ 4298950 h 6858001"/>
              <a:gd name="connsiteX657" fmla="*/ 5296292 w 10475908"/>
              <a:gd name="connsiteY657" fmla="*/ 4274542 h 6858001"/>
              <a:gd name="connsiteX658" fmla="*/ 5226046 w 10475908"/>
              <a:gd name="connsiteY658" fmla="*/ 4265613 h 6858001"/>
              <a:gd name="connsiteX659" fmla="*/ 5183183 w 10475908"/>
              <a:gd name="connsiteY659" fmla="*/ 4298951 h 6858001"/>
              <a:gd name="connsiteX660" fmla="*/ 5226046 w 10475908"/>
              <a:gd name="connsiteY660" fmla="*/ 4265613 h 6858001"/>
              <a:gd name="connsiteX661" fmla="*/ 4996065 w 10475908"/>
              <a:gd name="connsiteY661" fmla="*/ 4251325 h 6858001"/>
              <a:gd name="connsiteX662" fmla="*/ 4981571 w 10475908"/>
              <a:gd name="connsiteY662" fmla="*/ 4275137 h 6858001"/>
              <a:gd name="connsiteX663" fmla="*/ 5078201 w 10475908"/>
              <a:gd name="connsiteY663" fmla="*/ 4313238 h 6858001"/>
              <a:gd name="connsiteX664" fmla="*/ 5073370 w 10475908"/>
              <a:gd name="connsiteY664" fmla="*/ 4289425 h 6858001"/>
              <a:gd name="connsiteX665" fmla="*/ 5073370 w 10475908"/>
              <a:gd name="connsiteY665" fmla="*/ 4260850 h 6858001"/>
              <a:gd name="connsiteX666" fmla="*/ 5063707 w 10475908"/>
              <a:gd name="connsiteY666" fmla="*/ 4256087 h 6858001"/>
              <a:gd name="connsiteX667" fmla="*/ 5054044 w 10475908"/>
              <a:gd name="connsiteY667" fmla="*/ 4284663 h 6858001"/>
              <a:gd name="connsiteX668" fmla="*/ 4996065 w 10475908"/>
              <a:gd name="connsiteY668" fmla="*/ 4251325 h 6858001"/>
              <a:gd name="connsiteX669" fmla="*/ 4867271 w 10475908"/>
              <a:gd name="connsiteY669" fmla="*/ 4203700 h 6858001"/>
              <a:gd name="connsiteX670" fmla="*/ 4857746 w 10475908"/>
              <a:gd name="connsiteY670" fmla="*/ 4208462 h 6858001"/>
              <a:gd name="connsiteX671" fmla="*/ 4886321 w 10475908"/>
              <a:gd name="connsiteY671" fmla="*/ 4222750 h 6858001"/>
              <a:gd name="connsiteX672" fmla="*/ 4891084 w 10475908"/>
              <a:gd name="connsiteY672" fmla="*/ 4213225 h 6858001"/>
              <a:gd name="connsiteX673" fmla="*/ 4867271 w 10475908"/>
              <a:gd name="connsiteY673" fmla="*/ 4203700 h 6858001"/>
              <a:gd name="connsiteX674" fmla="*/ 5033165 w 10475908"/>
              <a:gd name="connsiteY674" fmla="*/ 4168577 h 6858001"/>
              <a:gd name="connsiteX675" fmla="*/ 5010146 w 10475908"/>
              <a:gd name="connsiteY675" fmla="*/ 4170363 h 6858001"/>
              <a:gd name="connsiteX676" fmla="*/ 5010146 w 10475908"/>
              <a:gd name="connsiteY676" fmla="*/ 4208463 h 6858001"/>
              <a:gd name="connsiteX677" fmla="*/ 5082837 w 10475908"/>
              <a:gd name="connsiteY677" fmla="*/ 4246563 h 6858001"/>
              <a:gd name="connsiteX678" fmla="*/ 5102221 w 10475908"/>
              <a:gd name="connsiteY678" fmla="*/ 4222750 h 6858001"/>
              <a:gd name="connsiteX679" fmla="*/ 5116508 w 10475908"/>
              <a:gd name="connsiteY679" fmla="*/ 4213225 h 6858001"/>
              <a:gd name="connsiteX680" fmla="*/ 5168896 w 10475908"/>
              <a:gd name="connsiteY680" fmla="*/ 4213225 h 6858001"/>
              <a:gd name="connsiteX681" fmla="*/ 5132582 w 10475908"/>
              <a:gd name="connsiteY681" fmla="*/ 4197151 h 6858001"/>
              <a:gd name="connsiteX682" fmla="*/ 5092696 w 10475908"/>
              <a:gd name="connsiteY682" fmla="*/ 4198937 h 6858001"/>
              <a:gd name="connsiteX683" fmla="*/ 5102221 w 10475908"/>
              <a:gd name="connsiteY683" fmla="*/ 4222750 h 6858001"/>
              <a:gd name="connsiteX684" fmla="*/ 5048914 w 10475908"/>
              <a:gd name="connsiteY684" fmla="*/ 4184650 h 6858001"/>
              <a:gd name="connsiteX685" fmla="*/ 5033165 w 10475908"/>
              <a:gd name="connsiteY685" fmla="*/ 4168577 h 6858001"/>
              <a:gd name="connsiteX686" fmla="*/ 4981571 w 10475908"/>
              <a:gd name="connsiteY686" fmla="*/ 4165600 h 6858001"/>
              <a:gd name="connsiteX687" fmla="*/ 4952996 w 10475908"/>
              <a:gd name="connsiteY687" fmla="*/ 4237038 h 6858001"/>
              <a:gd name="connsiteX688" fmla="*/ 5005384 w 10475908"/>
              <a:gd name="connsiteY688" fmla="*/ 4213225 h 6858001"/>
              <a:gd name="connsiteX689" fmla="*/ 4981571 w 10475908"/>
              <a:gd name="connsiteY689" fmla="*/ 4165600 h 6858001"/>
              <a:gd name="connsiteX690" fmla="*/ 4806549 w 10475908"/>
              <a:gd name="connsiteY690" fmla="*/ 4132858 h 6858001"/>
              <a:gd name="connsiteX691" fmla="*/ 4791071 w 10475908"/>
              <a:gd name="connsiteY691" fmla="*/ 4156075 h 6858001"/>
              <a:gd name="connsiteX692" fmla="*/ 4829171 w 10475908"/>
              <a:gd name="connsiteY692" fmla="*/ 4141788 h 6858001"/>
              <a:gd name="connsiteX693" fmla="*/ 4806549 w 10475908"/>
              <a:gd name="connsiteY693" fmla="*/ 4132858 h 6858001"/>
              <a:gd name="connsiteX694" fmla="*/ 5024433 w 10475908"/>
              <a:gd name="connsiteY694" fmla="*/ 4122738 h 6858001"/>
              <a:gd name="connsiteX695" fmla="*/ 5005383 w 10475908"/>
              <a:gd name="connsiteY695" fmla="*/ 4132263 h 6858001"/>
              <a:gd name="connsiteX696" fmla="*/ 5010145 w 10475908"/>
              <a:gd name="connsiteY696" fmla="*/ 4137026 h 6858001"/>
              <a:gd name="connsiteX697" fmla="*/ 5029196 w 10475908"/>
              <a:gd name="connsiteY697" fmla="*/ 4127501 h 6858001"/>
              <a:gd name="connsiteX698" fmla="*/ 5024433 w 10475908"/>
              <a:gd name="connsiteY698" fmla="*/ 4122738 h 6858001"/>
              <a:gd name="connsiteX699" fmla="*/ 5067767 w 10475908"/>
              <a:gd name="connsiteY699" fmla="*/ 4118198 h 6858001"/>
              <a:gd name="connsiteX700" fmla="*/ 5040308 w 10475908"/>
              <a:gd name="connsiteY700" fmla="*/ 4122737 h 6858001"/>
              <a:gd name="connsiteX701" fmla="*/ 5035546 w 10475908"/>
              <a:gd name="connsiteY701" fmla="*/ 4137025 h 6858001"/>
              <a:gd name="connsiteX702" fmla="*/ 5064121 w 10475908"/>
              <a:gd name="connsiteY702" fmla="*/ 4132263 h 6858001"/>
              <a:gd name="connsiteX703" fmla="*/ 5126034 w 10475908"/>
              <a:gd name="connsiteY703" fmla="*/ 4175125 h 6858001"/>
              <a:gd name="connsiteX704" fmla="*/ 5067767 w 10475908"/>
              <a:gd name="connsiteY704" fmla="*/ 4118198 h 6858001"/>
              <a:gd name="connsiteX705" fmla="*/ 4876795 w 10475908"/>
              <a:gd name="connsiteY705" fmla="*/ 4108450 h 6858001"/>
              <a:gd name="connsiteX706" fmla="*/ 4833933 w 10475908"/>
              <a:gd name="connsiteY706" fmla="*/ 4117975 h 6858001"/>
              <a:gd name="connsiteX707" fmla="*/ 4857745 w 10475908"/>
              <a:gd name="connsiteY707" fmla="*/ 4132263 h 6858001"/>
              <a:gd name="connsiteX708" fmla="*/ 4881558 w 10475908"/>
              <a:gd name="connsiteY708" fmla="*/ 4141788 h 6858001"/>
              <a:gd name="connsiteX709" fmla="*/ 4905370 w 10475908"/>
              <a:gd name="connsiteY709" fmla="*/ 4141788 h 6858001"/>
              <a:gd name="connsiteX710" fmla="*/ 4933945 w 10475908"/>
              <a:gd name="connsiteY710" fmla="*/ 4175126 h 6858001"/>
              <a:gd name="connsiteX711" fmla="*/ 4943470 w 10475908"/>
              <a:gd name="connsiteY711" fmla="*/ 4213226 h 6858001"/>
              <a:gd name="connsiteX712" fmla="*/ 4957758 w 10475908"/>
              <a:gd name="connsiteY712" fmla="*/ 4175126 h 6858001"/>
              <a:gd name="connsiteX713" fmla="*/ 4924420 w 10475908"/>
              <a:gd name="connsiteY713" fmla="*/ 4137026 h 6858001"/>
              <a:gd name="connsiteX714" fmla="*/ 4876795 w 10475908"/>
              <a:gd name="connsiteY714" fmla="*/ 4108450 h 6858001"/>
              <a:gd name="connsiteX715" fmla="*/ 4752018 w 10475908"/>
              <a:gd name="connsiteY715" fmla="*/ 4098925 h 6858001"/>
              <a:gd name="connsiteX716" fmla="*/ 4722808 w 10475908"/>
              <a:gd name="connsiteY716" fmla="*/ 4127500 h 6858001"/>
              <a:gd name="connsiteX717" fmla="*/ 4790964 w 10475908"/>
              <a:gd name="connsiteY717" fmla="*/ 4156075 h 6858001"/>
              <a:gd name="connsiteX718" fmla="*/ 4795833 w 10475908"/>
              <a:gd name="connsiteY718" fmla="*/ 4122737 h 6858001"/>
              <a:gd name="connsiteX719" fmla="*/ 4737413 w 10475908"/>
              <a:gd name="connsiteY719" fmla="*/ 4113212 h 6858001"/>
              <a:gd name="connsiteX720" fmla="*/ 4752018 w 10475908"/>
              <a:gd name="connsiteY720" fmla="*/ 4098925 h 6858001"/>
              <a:gd name="connsiteX721" fmla="*/ 4823516 w 10475908"/>
              <a:gd name="connsiteY721" fmla="*/ 4087614 h 6858001"/>
              <a:gd name="connsiteX722" fmla="*/ 4810121 w 10475908"/>
              <a:gd name="connsiteY722" fmla="*/ 4103688 h 6858001"/>
              <a:gd name="connsiteX723" fmla="*/ 4819646 w 10475908"/>
              <a:gd name="connsiteY723" fmla="*/ 4113213 h 6858001"/>
              <a:gd name="connsiteX724" fmla="*/ 4833934 w 10475908"/>
              <a:gd name="connsiteY724" fmla="*/ 4089400 h 6858001"/>
              <a:gd name="connsiteX725" fmla="*/ 4823516 w 10475908"/>
              <a:gd name="connsiteY725" fmla="*/ 4087614 h 6858001"/>
              <a:gd name="connsiteX726" fmla="*/ 4981571 w 10475908"/>
              <a:gd name="connsiteY726" fmla="*/ 4079875 h 6858001"/>
              <a:gd name="connsiteX727" fmla="*/ 4938708 w 10475908"/>
              <a:gd name="connsiteY727" fmla="*/ 4084637 h 6858001"/>
              <a:gd name="connsiteX728" fmla="*/ 4938708 w 10475908"/>
              <a:gd name="connsiteY728" fmla="*/ 4098925 h 6858001"/>
              <a:gd name="connsiteX729" fmla="*/ 4962521 w 10475908"/>
              <a:gd name="connsiteY729" fmla="*/ 4094163 h 6858001"/>
              <a:gd name="connsiteX730" fmla="*/ 4981571 w 10475908"/>
              <a:gd name="connsiteY730" fmla="*/ 4103688 h 6858001"/>
              <a:gd name="connsiteX731" fmla="*/ 4981571 w 10475908"/>
              <a:gd name="connsiteY731" fmla="*/ 4079875 h 6858001"/>
              <a:gd name="connsiteX732" fmla="*/ 4727715 w 10475908"/>
              <a:gd name="connsiteY732" fmla="*/ 4056063 h 6858001"/>
              <a:gd name="connsiteX733" fmla="*/ 4722808 w 10475908"/>
              <a:gd name="connsiteY733" fmla="*/ 4065588 h 6858001"/>
              <a:gd name="connsiteX734" fmla="*/ 4752249 w 10475908"/>
              <a:gd name="connsiteY734" fmla="*/ 4098926 h 6858001"/>
              <a:gd name="connsiteX735" fmla="*/ 4776783 w 10475908"/>
              <a:gd name="connsiteY735" fmla="*/ 4075113 h 6858001"/>
              <a:gd name="connsiteX736" fmla="*/ 4727715 w 10475908"/>
              <a:gd name="connsiteY736" fmla="*/ 4056063 h 6858001"/>
              <a:gd name="connsiteX737" fmla="*/ 4522783 w 10475908"/>
              <a:gd name="connsiteY737" fmla="*/ 4056063 h 6858001"/>
              <a:gd name="connsiteX738" fmla="*/ 4556121 w 10475908"/>
              <a:gd name="connsiteY738" fmla="*/ 4084638 h 6858001"/>
              <a:gd name="connsiteX739" fmla="*/ 4565646 w 10475908"/>
              <a:gd name="connsiteY739" fmla="*/ 4075113 h 6858001"/>
              <a:gd name="connsiteX740" fmla="*/ 4522783 w 10475908"/>
              <a:gd name="connsiteY740" fmla="*/ 4056063 h 6858001"/>
              <a:gd name="connsiteX741" fmla="*/ 4684708 w 10475908"/>
              <a:gd name="connsiteY741" fmla="*/ 4027488 h 6858001"/>
              <a:gd name="connsiteX742" fmla="*/ 4594221 w 10475908"/>
              <a:gd name="connsiteY742" fmla="*/ 4041775 h 6858001"/>
              <a:gd name="connsiteX743" fmla="*/ 4660896 w 10475908"/>
              <a:gd name="connsiteY743" fmla="*/ 4079875 h 6858001"/>
              <a:gd name="connsiteX744" fmla="*/ 4689471 w 10475908"/>
              <a:gd name="connsiteY744" fmla="*/ 4089401 h 6858001"/>
              <a:gd name="connsiteX745" fmla="*/ 4675183 w 10475908"/>
              <a:gd name="connsiteY745" fmla="*/ 4077494 h 6858001"/>
              <a:gd name="connsiteX746" fmla="*/ 4660896 w 10475908"/>
              <a:gd name="connsiteY746" fmla="*/ 4079875 h 6858001"/>
              <a:gd name="connsiteX747" fmla="*/ 4665658 w 10475908"/>
              <a:gd name="connsiteY747" fmla="*/ 4046538 h 6858001"/>
              <a:gd name="connsiteX748" fmla="*/ 4698996 w 10475908"/>
              <a:gd name="connsiteY748" fmla="*/ 4046538 h 6858001"/>
              <a:gd name="connsiteX749" fmla="*/ 4684708 w 10475908"/>
              <a:gd name="connsiteY749" fmla="*/ 4027488 h 6858001"/>
              <a:gd name="connsiteX750" fmla="*/ 4713283 w 10475908"/>
              <a:gd name="connsiteY750" fmla="*/ 4017963 h 6858001"/>
              <a:gd name="connsiteX751" fmla="*/ 4713283 w 10475908"/>
              <a:gd name="connsiteY751" fmla="*/ 4027488 h 6858001"/>
              <a:gd name="connsiteX752" fmla="*/ 4727570 w 10475908"/>
              <a:gd name="connsiteY752" fmla="*/ 4032251 h 6858001"/>
              <a:gd name="connsiteX753" fmla="*/ 4732333 w 10475908"/>
              <a:gd name="connsiteY753" fmla="*/ 4027488 h 6858001"/>
              <a:gd name="connsiteX754" fmla="*/ 4713283 w 10475908"/>
              <a:gd name="connsiteY754" fmla="*/ 4017963 h 6858001"/>
              <a:gd name="connsiteX755" fmla="*/ 5065907 w 10475908"/>
              <a:gd name="connsiteY755" fmla="*/ 3945136 h 6858001"/>
              <a:gd name="connsiteX756" fmla="*/ 5035546 w 10475908"/>
              <a:gd name="connsiteY756" fmla="*/ 3952876 h 6858001"/>
              <a:gd name="connsiteX757" fmla="*/ 5073646 w 10475908"/>
              <a:gd name="connsiteY757" fmla="*/ 3971926 h 6858001"/>
              <a:gd name="connsiteX758" fmla="*/ 5078409 w 10475908"/>
              <a:gd name="connsiteY758" fmla="*/ 3962401 h 6858001"/>
              <a:gd name="connsiteX759" fmla="*/ 5065907 w 10475908"/>
              <a:gd name="connsiteY759" fmla="*/ 3945136 h 6858001"/>
              <a:gd name="connsiteX760" fmla="*/ 4532308 w 10475908"/>
              <a:gd name="connsiteY760" fmla="*/ 3933825 h 6858001"/>
              <a:gd name="connsiteX761" fmla="*/ 4518020 w 10475908"/>
              <a:gd name="connsiteY761" fmla="*/ 3957638 h 6858001"/>
              <a:gd name="connsiteX762" fmla="*/ 4513258 w 10475908"/>
              <a:gd name="connsiteY762" fmla="*/ 3957638 h 6858001"/>
              <a:gd name="connsiteX763" fmla="*/ 4532308 w 10475908"/>
              <a:gd name="connsiteY763" fmla="*/ 3933825 h 6858001"/>
              <a:gd name="connsiteX764" fmla="*/ 4508495 w 10475908"/>
              <a:gd name="connsiteY764" fmla="*/ 3924300 h 6858001"/>
              <a:gd name="connsiteX765" fmla="*/ 4513258 w 10475908"/>
              <a:gd name="connsiteY765" fmla="*/ 3957638 h 6858001"/>
              <a:gd name="connsiteX766" fmla="*/ 4508495 w 10475908"/>
              <a:gd name="connsiteY766" fmla="*/ 3924300 h 6858001"/>
              <a:gd name="connsiteX767" fmla="*/ 4669230 w 10475908"/>
              <a:gd name="connsiteY767" fmla="*/ 3901678 h 6858001"/>
              <a:gd name="connsiteX768" fmla="*/ 4651371 w 10475908"/>
              <a:gd name="connsiteY768" fmla="*/ 3910013 h 6858001"/>
              <a:gd name="connsiteX769" fmla="*/ 4679946 w 10475908"/>
              <a:gd name="connsiteY769" fmla="*/ 3929063 h 6858001"/>
              <a:gd name="connsiteX770" fmla="*/ 4669230 w 10475908"/>
              <a:gd name="connsiteY770" fmla="*/ 3901678 h 6858001"/>
              <a:gd name="connsiteX771" fmla="*/ 4498970 w 10475908"/>
              <a:gd name="connsiteY771" fmla="*/ 3843338 h 6858001"/>
              <a:gd name="connsiteX772" fmla="*/ 4494208 w 10475908"/>
              <a:gd name="connsiteY772" fmla="*/ 3852863 h 6858001"/>
              <a:gd name="connsiteX773" fmla="*/ 4508496 w 10475908"/>
              <a:gd name="connsiteY773" fmla="*/ 3867151 h 6858001"/>
              <a:gd name="connsiteX774" fmla="*/ 4518021 w 10475908"/>
              <a:gd name="connsiteY774" fmla="*/ 3857626 h 6858001"/>
              <a:gd name="connsiteX775" fmla="*/ 4498970 w 10475908"/>
              <a:gd name="connsiteY775" fmla="*/ 3843338 h 6858001"/>
              <a:gd name="connsiteX776" fmla="*/ 4618033 w 10475908"/>
              <a:gd name="connsiteY776" fmla="*/ 3838575 h 6858001"/>
              <a:gd name="connsiteX777" fmla="*/ 4608508 w 10475908"/>
              <a:gd name="connsiteY777" fmla="*/ 3848100 h 6858001"/>
              <a:gd name="connsiteX778" fmla="*/ 4618033 w 10475908"/>
              <a:gd name="connsiteY778" fmla="*/ 3857625 h 6858001"/>
              <a:gd name="connsiteX779" fmla="*/ 4622795 w 10475908"/>
              <a:gd name="connsiteY779" fmla="*/ 3852862 h 6858001"/>
              <a:gd name="connsiteX780" fmla="*/ 4618033 w 10475908"/>
              <a:gd name="connsiteY780" fmla="*/ 3838575 h 6858001"/>
              <a:gd name="connsiteX781" fmla="*/ 4375940 w 10475908"/>
              <a:gd name="connsiteY781" fmla="*/ 3775472 h 6858001"/>
              <a:gd name="connsiteX782" fmla="*/ 4378321 w 10475908"/>
              <a:gd name="connsiteY782" fmla="*/ 3795713 h 6858001"/>
              <a:gd name="connsiteX783" fmla="*/ 4359271 w 10475908"/>
              <a:gd name="connsiteY783" fmla="*/ 3776662 h 6858001"/>
              <a:gd name="connsiteX784" fmla="*/ 4375940 w 10475908"/>
              <a:gd name="connsiteY784" fmla="*/ 3775472 h 6858001"/>
              <a:gd name="connsiteX785" fmla="*/ 4342676 w 10475908"/>
              <a:gd name="connsiteY785" fmla="*/ 3547914 h 6858001"/>
              <a:gd name="connsiteX786" fmla="*/ 4359271 w 10475908"/>
              <a:gd name="connsiteY786" fmla="*/ 3552825 h 6858001"/>
              <a:gd name="connsiteX787" fmla="*/ 4325933 w 10475908"/>
              <a:gd name="connsiteY787" fmla="*/ 3581400 h 6858001"/>
              <a:gd name="connsiteX788" fmla="*/ 4342676 w 10475908"/>
              <a:gd name="connsiteY788" fmla="*/ 3547914 h 6858001"/>
              <a:gd name="connsiteX789" fmla="*/ 4249733 w 10475908"/>
              <a:gd name="connsiteY789" fmla="*/ 3538538 h 6858001"/>
              <a:gd name="connsiteX790" fmla="*/ 4283071 w 10475908"/>
              <a:gd name="connsiteY790" fmla="*/ 3571876 h 6858001"/>
              <a:gd name="connsiteX791" fmla="*/ 4306883 w 10475908"/>
              <a:gd name="connsiteY791" fmla="*/ 3609976 h 6858001"/>
              <a:gd name="connsiteX792" fmla="*/ 4330696 w 10475908"/>
              <a:gd name="connsiteY792" fmla="*/ 3605213 h 6858001"/>
              <a:gd name="connsiteX793" fmla="*/ 4349746 w 10475908"/>
              <a:gd name="connsiteY793" fmla="*/ 3638551 h 6858001"/>
              <a:gd name="connsiteX794" fmla="*/ 4225921 w 10475908"/>
              <a:gd name="connsiteY794" fmla="*/ 3548063 h 6858001"/>
              <a:gd name="connsiteX795" fmla="*/ 4249733 w 10475908"/>
              <a:gd name="connsiteY795" fmla="*/ 3538538 h 6858001"/>
              <a:gd name="connsiteX796" fmla="*/ 4489446 w 10475908"/>
              <a:gd name="connsiteY796" fmla="*/ 3524250 h 6858001"/>
              <a:gd name="connsiteX797" fmla="*/ 4498971 w 10475908"/>
              <a:gd name="connsiteY797" fmla="*/ 3562350 h 6858001"/>
              <a:gd name="connsiteX798" fmla="*/ 4489446 w 10475908"/>
              <a:gd name="connsiteY798" fmla="*/ 3524250 h 6858001"/>
              <a:gd name="connsiteX799" fmla="*/ 4406895 w 10475908"/>
              <a:gd name="connsiteY799" fmla="*/ 3519488 h 6858001"/>
              <a:gd name="connsiteX800" fmla="*/ 4421183 w 10475908"/>
              <a:gd name="connsiteY800" fmla="*/ 3529013 h 6858001"/>
              <a:gd name="connsiteX801" fmla="*/ 4416420 w 10475908"/>
              <a:gd name="connsiteY801" fmla="*/ 3538538 h 6858001"/>
              <a:gd name="connsiteX802" fmla="*/ 4402133 w 10475908"/>
              <a:gd name="connsiteY802" fmla="*/ 3529013 h 6858001"/>
              <a:gd name="connsiteX803" fmla="*/ 4406895 w 10475908"/>
              <a:gd name="connsiteY803" fmla="*/ 3519488 h 6858001"/>
              <a:gd name="connsiteX804" fmla="*/ 4171946 w 10475908"/>
              <a:gd name="connsiteY804" fmla="*/ 3505200 h 6858001"/>
              <a:gd name="connsiteX805" fmla="*/ 4195759 w 10475908"/>
              <a:gd name="connsiteY805" fmla="*/ 3509962 h 6858001"/>
              <a:gd name="connsiteX806" fmla="*/ 4171946 w 10475908"/>
              <a:gd name="connsiteY806" fmla="*/ 3524250 h 6858001"/>
              <a:gd name="connsiteX807" fmla="*/ 4171946 w 10475908"/>
              <a:gd name="connsiteY807" fmla="*/ 3505200 h 6858001"/>
              <a:gd name="connsiteX808" fmla="*/ 4316408 w 10475908"/>
              <a:gd name="connsiteY808" fmla="*/ 3500438 h 6858001"/>
              <a:gd name="connsiteX809" fmla="*/ 4321170 w 10475908"/>
              <a:gd name="connsiteY809" fmla="*/ 3500438 h 6858001"/>
              <a:gd name="connsiteX810" fmla="*/ 4325933 w 10475908"/>
              <a:gd name="connsiteY810" fmla="*/ 3524251 h 6858001"/>
              <a:gd name="connsiteX811" fmla="*/ 4349746 w 10475908"/>
              <a:gd name="connsiteY811" fmla="*/ 3514726 h 6858001"/>
              <a:gd name="connsiteX812" fmla="*/ 4344983 w 10475908"/>
              <a:gd name="connsiteY812" fmla="*/ 3529013 h 6858001"/>
              <a:gd name="connsiteX813" fmla="*/ 4311645 w 10475908"/>
              <a:gd name="connsiteY813" fmla="*/ 3529013 h 6858001"/>
              <a:gd name="connsiteX814" fmla="*/ 4316408 w 10475908"/>
              <a:gd name="connsiteY814" fmla="*/ 3500438 h 6858001"/>
              <a:gd name="connsiteX815" fmla="*/ 4172522 w 10475908"/>
              <a:gd name="connsiteY815" fmla="*/ 3500338 h 6858001"/>
              <a:gd name="connsiteX816" fmla="*/ 4172522 w 10475908"/>
              <a:gd name="connsiteY816" fmla="*/ 3505094 h 6858001"/>
              <a:gd name="connsiteX817" fmla="*/ 4167732 w 10475908"/>
              <a:gd name="connsiteY817" fmla="*/ 3505094 h 6858001"/>
              <a:gd name="connsiteX818" fmla="*/ 4172522 w 10475908"/>
              <a:gd name="connsiteY818" fmla="*/ 3500338 h 6858001"/>
              <a:gd name="connsiteX819" fmla="*/ 4344983 w 10475908"/>
              <a:gd name="connsiteY819" fmla="*/ 3476625 h 6858001"/>
              <a:gd name="connsiteX820" fmla="*/ 4349746 w 10475908"/>
              <a:gd name="connsiteY820" fmla="*/ 3481387 h 6858001"/>
              <a:gd name="connsiteX821" fmla="*/ 4340221 w 10475908"/>
              <a:gd name="connsiteY821" fmla="*/ 3500438 h 6858001"/>
              <a:gd name="connsiteX822" fmla="*/ 4330696 w 10475908"/>
              <a:gd name="connsiteY822" fmla="*/ 3495675 h 6858001"/>
              <a:gd name="connsiteX823" fmla="*/ 4344983 w 10475908"/>
              <a:gd name="connsiteY823" fmla="*/ 3476625 h 6858001"/>
              <a:gd name="connsiteX824" fmla="*/ 4052883 w 10475908"/>
              <a:gd name="connsiteY824" fmla="*/ 3462338 h 6858001"/>
              <a:gd name="connsiteX825" fmla="*/ 4071933 w 10475908"/>
              <a:gd name="connsiteY825" fmla="*/ 3471863 h 6858001"/>
              <a:gd name="connsiteX826" fmla="*/ 4086221 w 10475908"/>
              <a:gd name="connsiteY826" fmla="*/ 3490913 h 6858001"/>
              <a:gd name="connsiteX827" fmla="*/ 4062408 w 10475908"/>
              <a:gd name="connsiteY827" fmla="*/ 3481388 h 6858001"/>
              <a:gd name="connsiteX828" fmla="*/ 4052883 w 10475908"/>
              <a:gd name="connsiteY828" fmla="*/ 3462338 h 6858001"/>
              <a:gd name="connsiteX829" fmla="*/ 4263425 w 10475908"/>
              <a:gd name="connsiteY829" fmla="*/ 3443288 h 6858001"/>
              <a:gd name="connsiteX830" fmla="*/ 4292596 w 10475908"/>
              <a:gd name="connsiteY830" fmla="*/ 3467101 h 6858001"/>
              <a:gd name="connsiteX831" fmla="*/ 4316409 w 10475908"/>
              <a:gd name="connsiteY831" fmla="*/ 3476626 h 6858001"/>
              <a:gd name="connsiteX832" fmla="*/ 4278308 w 10475908"/>
              <a:gd name="connsiteY832" fmla="*/ 3481388 h 6858001"/>
              <a:gd name="connsiteX833" fmla="*/ 4244971 w 10475908"/>
              <a:gd name="connsiteY833" fmla="*/ 3476626 h 6858001"/>
              <a:gd name="connsiteX834" fmla="*/ 4263425 w 10475908"/>
              <a:gd name="connsiteY834" fmla="*/ 3443288 h 6858001"/>
              <a:gd name="connsiteX835" fmla="*/ 4554260 w 10475908"/>
              <a:gd name="connsiteY835" fmla="*/ 3424015 h 6858001"/>
              <a:gd name="connsiteX836" fmla="*/ 4532308 w 10475908"/>
              <a:gd name="connsiteY836" fmla="*/ 3429001 h 6858001"/>
              <a:gd name="connsiteX837" fmla="*/ 4565645 w 10475908"/>
              <a:gd name="connsiteY837" fmla="*/ 3452813 h 6858001"/>
              <a:gd name="connsiteX838" fmla="*/ 4554260 w 10475908"/>
              <a:gd name="connsiteY838" fmla="*/ 3424015 h 6858001"/>
              <a:gd name="connsiteX839" fmla="*/ 4134070 w 10475908"/>
              <a:gd name="connsiteY839" fmla="*/ 3395885 h 6858001"/>
              <a:gd name="connsiteX840" fmla="*/ 4135434 w 10475908"/>
              <a:gd name="connsiteY840" fmla="*/ 3397230 h 6858001"/>
              <a:gd name="connsiteX841" fmla="*/ 4135434 w 10475908"/>
              <a:gd name="connsiteY841" fmla="*/ 3397256 h 6858001"/>
              <a:gd name="connsiteX842" fmla="*/ 4133846 w 10475908"/>
              <a:gd name="connsiteY842" fmla="*/ 3397256 h 6858001"/>
              <a:gd name="connsiteX843" fmla="*/ 4133846 w 10475908"/>
              <a:gd name="connsiteY843" fmla="*/ 3396182 h 6858001"/>
              <a:gd name="connsiteX844" fmla="*/ 4133850 w 10475908"/>
              <a:gd name="connsiteY844" fmla="*/ 3395668 h 6858001"/>
              <a:gd name="connsiteX845" fmla="*/ 4134193 w 10475908"/>
              <a:gd name="connsiteY845" fmla="*/ 3395668 h 6858001"/>
              <a:gd name="connsiteX846" fmla="*/ 4134203 w 10475908"/>
              <a:gd name="connsiteY846" fmla="*/ 3395709 h 6858001"/>
              <a:gd name="connsiteX847" fmla="*/ 4134070 w 10475908"/>
              <a:gd name="connsiteY847" fmla="*/ 3395885 h 6858001"/>
              <a:gd name="connsiteX848" fmla="*/ 4186961 w 10475908"/>
              <a:gd name="connsiteY848" fmla="*/ 3367089 h 6858001"/>
              <a:gd name="connsiteX849" fmla="*/ 4211104 w 10475908"/>
              <a:gd name="connsiteY849" fmla="*/ 3424238 h 6858001"/>
              <a:gd name="connsiteX850" fmla="*/ 4235248 w 10475908"/>
              <a:gd name="connsiteY850" fmla="*/ 3414715 h 6858001"/>
              <a:gd name="connsiteX851" fmla="*/ 4249734 w 10475908"/>
              <a:gd name="connsiteY851" fmla="*/ 3443288 h 6858001"/>
              <a:gd name="connsiteX852" fmla="*/ 4220762 w 10475908"/>
              <a:gd name="connsiteY852" fmla="*/ 3448051 h 6858001"/>
              <a:gd name="connsiteX853" fmla="*/ 4157989 w 10475908"/>
              <a:gd name="connsiteY853" fmla="*/ 3419476 h 6858001"/>
              <a:gd name="connsiteX854" fmla="*/ 4135434 w 10475908"/>
              <a:gd name="connsiteY854" fmla="*/ 3397230 h 6858001"/>
              <a:gd name="connsiteX855" fmla="*/ 4135434 w 10475908"/>
              <a:gd name="connsiteY855" fmla="*/ 3395668 h 6858001"/>
              <a:gd name="connsiteX856" fmla="*/ 4134193 w 10475908"/>
              <a:gd name="connsiteY856" fmla="*/ 3395668 h 6858001"/>
              <a:gd name="connsiteX857" fmla="*/ 4134166 w 10475908"/>
              <a:gd name="connsiteY857" fmla="*/ 3395562 h 6858001"/>
              <a:gd name="connsiteX858" fmla="*/ 4167647 w 10475908"/>
              <a:gd name="connsiteY858" fmla="*/ 3384948 h 6858001"/>
              <a:gd name="connsiteX859" fmla="*/ 4186961 w 10475908"/>
              <a:gd name="connsiteY859" fmla="*/ 3367089 h 6858001"/>
              <a:gd name="connsiteX860" fmla="*/ 4221158 w 10475908"/>
              <a:gd name="connsiteY860" fmla="*/ 3352800 h 6858001"/>
              <a:gd name="connsiteX861" fmla="*/ 4240209 w 10475908"/>
              <a:gd name="connsiteY861" fmla="*/ 3362326 h 6858001"/>
              <a:gd name="connsiteX862" fmla="*/ 4235446 w 10475908"/>
              <a:gd name="connsiteY862" fmla="*/ 3367089 h 6858001"/>
              <a:gd name="connsiteX863" fmla="*/ 4216396 w 10475908"/>
              <a:gd name="connsiteY863" fmla="*/ 3362326 h 6858001"/>
              <a:gd name="connsiteX864" fmla="*/ 4221158 w 10475908"/>
              <a:gd name="connsiteY864" fmla="*/ 3352800 h 6858001"/>
              <a:gd name="connsiteX865" fmla="*/ 4259258 w 10475908"/>
              <a:gd name="connsiteY865" fmla="*/ 3290896 h 6858001"/>
              <a:gd name="connsiteX866" fmla="*/ 4259258 w 10475908"/>
              <a:gd name="connsiteY866" fmla="*/ 3333757 h 6858001"/>
              <a:gd name="connsiteX867" fmla="*/ 4297358 w 10475908"/>
              <a:gd name="connsiteY867" fmla="*/ 3314707 h 6858001"/>
              <a:gd name="connsiteX868" fmla="*/ 4259258 w 10475908"/>
              <a:gd name="connsiteY868" fmla="*/ 3290896 h 6858001"/>
              <a:gd name="connsiteX869" fmla="*/ 4186556 w 10475908"/>
              <a:gd name="connsiteY869" fmla="*/ 3279146 h 6858001"/>
              <a:gd name="connsiteX870" fmla="*/ 4171946 w 10475908"/>
              <a:gd name="connsiteY870" fmla="*/ 3281378 h 6858001"/>
              <a:gd name="connsiteX871" fmla="*/ 4202109 w 10475908"/>
              <a:gd name="connsiteY871" fmla="*/ 3309951 h 6858001"/>
              <a:gd name="connsiteX872" fmla="*/ 4186556 w 10475908"/>
              <a:gd name="connsiteY872" fmla="*/ 3279146 h 6858001"/>
              <a:gd name="connsiteX873" fmla="*/ 4124321 w 10475908"/>
              <a:gd name="connsiteY873" fmla="*/ 2886087 h 6858001"/>
              <a:gd name="connsiteX874" fmla="*/ 4225921 w 10475908"/>
              <a:gd name="connsiteY874" fmla="*/ 2943238 h 6858001"/>
              <a:gd name="connsiteX875" fmla="*/ 4124321 w 10475908"/>
              <a:gd name="connsiteY875" fmla="*/ 2886087 h 6858001"/>
              <a:gd name="connsiteX876" fmla="*/ 3957633 w 10475908"/>
              <a:gd name="connsiteY876" fmla="*/ 2852758 h 6858001"/>
              <a:gd name="connsiteX877" fmla="*/ 3986209 w 10475908"/>
              <a:gd name="connsiteY877" fmla="*/ 2871809 h 6858001"/>
              <a:gd name="connsiteX878" fmla="*/ 3986209 w 10475908"/>
              <a:gd name="connsiteY878" fmla="*/ 2876572 h 6858001"/>
              <a:gd name="connsiteX879" fmla="*/ 3952871 w 10475908"/>
              <a:gd name="connsiteY879" fmla="*/ 2862283 h 6858001"/>
              <a:gd name="connsiteX880" fmla="*/ 3957633 w 10475908"/>
              <a:gd name="connsiteY880" fmla="*/ 2852758 h 6858001"/>
              <a:gd name="connsiteX881" fmla="*/ 4043358 w 10475908"/>
              <a:gd name="connsiteY881" fmla="*/ 2835286 h 6858001"/>
              <a:gd name="connsiteX882" fmla="*/ 4038596 w 10475908"/>
              <a:gd name="connsiteY882" fmla="*/ 2839732 h 6858001"/>
              <a:gd name="connsiteX883" fmla="*/ 4090984 w 10475908"/>
              <a:gd name="connsiteY883" fmla="*/ 2857511 h 6858001"/>
              <a:gd name="connsiteX884" fmla="*/ 4090984 w 10475908"/>
              <a:gd name="connsiteY884" fmla="*/ 2835286 h 6858001"/>
              <a:gd name="connsiteX885" fmla="*/ 4043358 w 10475908"/>
              <a:gd name="connsiteY885" fmla="*/ 2835286 h 6858001"/>
              <a:gd name="connsiteX886" fmla="*/ 4244971 w 10475908"/>
              <a:gd name="connsiteY886" fmla="*/ 2806713 h 6858001"/>
              <a:gd name="connsiteX887" fmla="*/ 4297359 w 10475908"/>
              <a:gd name="connsiteY887" fmla="*/ 2811473 h 6858001"/>
              <a:gd name="connsiteX888" fmla="*/ 4244971 w 10475908"/>
              <a:gd name="connsiteY888" fmla="*/ 2806713 h 6858001"/>
              <a:gd name="connsiteX889" fmla="*/ 4000496 w 10475908"/>
              <a:gd name="connsiteY889" fmla="*/ 2782900 h 6858001"/>
              <a:gd name="connsiteX890" fmla="*/ 3981446 w 10475908"/>
              <a:gd name="connsiteY890" fmla="*/ 2820999 h 6858001"/>
              <a:gd name="connsiteX891" fmla="*/ 4038596 w 10475908"/>
              <a:gd name="connsiteY891" fmla="*/ 2787661 h 6858001"/>
              <a:gd name="connsiteX892" fmla="*/ 4000496 w 10475908"/>
              <a:gd name="connsiteY892" fmla="*/ 2782900 h 6858001"/>
              <a:gd name="connsiteX893" fmla="*/ 4114796 w 10475908"/>
              <a:gd name="connsiteY893" fmla="*/ 2773375 h 6858001"/>
              <a:gd name="connsiteX894" fmla="*/ 4134065 w 10475908"/>
              <a:gd name="connsiteY894" fmla="*/ 2806249 h 6858001"/>
              <a:gd name="connsiteX895" fmla="*/ 4119613 w 10475908"/>
              <a:gd name="connsiteY895" fmla="*/ 2815642 h 6858001"/>
              <a:gd name="connsiteX896" fmla="*/ 4153334 w 10475908"/>
              <a:gd name="connsiteY896" fmla="*/ 2839124 h 6858001"/>
              <a:gd name="connsiteX897" fmla="*/ 4162968 w 10475908"/>
              <a:gd name="connsiteY897" fmla="*/ 2825034 h 6858001"/>
              <a:gd name="connsiteX898" fmla="*/ 4187054 w 10475908"/>
              <a:gd name="connsiteY898" fmla="*/ 2857909 h 6858001"/>
              <a:gd name="connsiteX899" fmla="*/ 4254496 w 10475908"/>
              <a:gd name="connsiteY899" fmla="*/ 2886088 h 6858001"/>
              <a:gd name="connsiteX900" fmla="*/ 4254496 w 10475908"/>
              <a:gd name="connsiteY900" fmla="*/ 2848516 h 6858001"/>
              <a:gd name="connsiteX901" fmla="*/ 4191872 w 10475908"/>
              <a:gd name="connsiteY901" fmla="*/ 2801553 h 6858001"/>
              <a:gd name="connsiteX902" fmla="*/ 4114796 w 10475908"/>
              <a:gd name="connsiteY902" fmla="*/ 2773375 h 6858001"/>
              <a:gd name="connsiteX903" fmla="*/ 3954061 w 10475908"/>
              <a:gd name="connsiteY903" fmla="*/ 2700745 h 6858001"/>
              <a:gd name="connsiteX904" fmla="*/ 3929058 w 10475908"/>
              <a:gd name="connsiteY904" fmla="*/ 2701936 h 6858001"/>
              <a:gd name="connsiteX905" fmla="*/ 3971920 w 10475908"/>
              <a:gd name="connsiteY905" fmla="*/ 2740037 h 6858001"/>
              <a:gd name="connsiteX906" fmla="*/ 4043358 w 10475908"/>
              <a:gd name="connsiteY906" fmla="*/ 2759088 h 6858001"/>
              <a:gd name="connsiteX907" fmla="*/ 4043358 w 10475908"/>
              <a:gd name="connsiteY907" fmla="*/ 2787661 h 6858001"/>
              <a:gd name="connsiteX908" fmla="*/ 4095745 w 10475908"/>
              <a:gd name="connsiteY908" fmla="*/ 2801948 h 6858001"/>
              <a:gd name="connsiteX909" fmla="*/ 4100508 w 10475908"/>
              <a:gd name="connsiteY909" fmla="*/ 2768612 h 6858001"/>
              <a:gd name="connsiteX910" fmla="*/ 4024308 w 10475908"/>
              <a:gd name="connsiteY910" fmla="*/ 2730513 h 6858001"/>
              <a:gd name="connsiteX911" fmla="*/ 3986208 w 10475908"/>
              <a:gd name="connsiteY911" fmla="*/ 2730513 h 6858001"/>
              <a:gd name="connsiteX912" fmla="*/ 3971920 w 10475908"/>
              <a:gd name="connsiteY912" fmla="*/ 2720988 h 6858001"/>
              <a:gd name="connsiteX913" fmla="*/ 3954061 w 10475908"/>
              <a:gd name="connsiteY913" fmla="*/ 2700745 h 6858001"/>
              <a:gd name="connsiteX914" fmla="*/ 3841928 w 10475908"/>
              <a:gd name="connsiteY914" fmla="*/ 2682885 h 6858001"/>
              <a:gd name="connsiteX915" fmla="*/ 3861223 w 10475908"/>
              <a:gd name="connsiteY915" fmla="*/ 2735275 h 6858001"/>
              <a:gd name="connsiteX916" fmla="*/ 3952871 w 10475908"/>
              <a:gd name="connsiteY916" fmla="*/ 2754327 h 6858001"/>
              <a:gd name="connsiteX917" fmla="*/ 3841928 w 10475908"/>
              <a:gd name="connsiteY917" fmla="*/ 2682885 h 6858001"/>
              <a:gd name="connsiteX918" fmla="*/ 3986208 w 10475908"/>
              <a:gd name="connsiteY918" fmla="*/ 2668596 h 6858001"/>
              <a:gd name="connsiteX919" fmla="*/ 3990970 w 10475908"/>
              <a:gd name="connsiteY919" fmla="*/ 2701937 h 6858001"/>
              <a:gd name="connsiteX920" fmla="*/ 4033833 w 10475908"/>
              <a:gd name="connsiteY920" fmla="*/ 2692410 h 6858001"/>
              <a:gd name="connsiteX921" fmla="*/ 3986208 w 10475908"/>
              <a:gd name="connsiteY921" fmla="*/ 2668596 h 6858001"/>
              <a:gd name="connsiteX922" fmla="*/ 4325933 w 10475908"/>
              <a:gd name="connsiteY922" fmla="*/ 2654309 h 6858001"/>
              <a:gd name="connsiteX923" fmla="*/ 4349745 w 10475908"/>
              <a:gd name="connsiteY923" fmla="*/ 2663833 h 6858001"/>
              <a:gd name="connsiteX924" fmla="*/ 4354508 w 10475908"/>
              <a:gd name="connsiteY924" fmla="*/ 2654309 h 6858001"/>
              <a:gd name="connsiteX925" fmla="*/ 4325933 w 10475908"/>
              <a:gd name="connsiteY925" fmla="*/ 2654309 h 6858001"/>
              <a:gd name="connsiteX926" fmla="*/ 3832448 w 10475908"/>
              <a:gd name="connsiteY926" fmla="*/ 2635260 h 6858001"/>
              <a:gd name="connsiteX927" fmla="*/ 3832448 w 10475908"/>
              <a:gd name="connsiteY927" fmla="*/ 2649546 h 6858001"/>
              <a:gd name="connsiteX928" fmla="*/ 3813171 w 10475908"/>
              <a:gd name="connsiteY928" fmla="*/ 2644784 h 6858001"/>
              <a:gd name="connsiteX929" fmla="*/ 3813171 w 10475908"/>
              <a:gd name="connsiteY929" fmla="*/ 2654308 h 6858001"/>
              <a:gd name="connsiteX930" fmla="*/ 3890278 w 10475908"/>
              <a:gd name="connsiteY930" fmla="*/ 2682883 h 6858001"/>
              <a:gd name="connsiteX931" fmla="*/ 3914374 w 10475908"/>
              <a:gd name="connsiteY931" fmla="*/ 2644784 h 6858001"/>
              <a:gd name="connsiteX932" fmla="*/ 3933651 w 10475908"/>
              <a:gd name="connsiteY932" fmla="*/ 2682883 h 6858001"/>
              <a:gd name="connsiteX933" fmla="*/ 3938470 w 10475908"/>
              <a:gd name="connsiteY933" fmla="*/ 2659071 h 6858001"/>
              <a:gd name="connsiteX934" fmla="*/ 3899917 w 10475908"/>
              <a:gd name="connsiteY934" fmla="*/ 2640022 h 6858001"/>
              <a:gd name="connsiteX935" fmla="*/ 3832448 w 10475908"/>
              <a:gd name="connsiteY935" fmla="*/ 2635260 h 6858001"/>
              <a:gd name="connsiteX936" fmla="*/ 3732208 w 10475908"/>
              <a:gd name="connsiteY936" fmla="*/ 2630498 h 6858001"/>
              <a:gd name="connsiteX937" fmla="*/ 3756021 w 10475908"/>
              <a:gd name="connsiteY937" fmla="*/ 2678121 h 6858001"/>
              <a:gd name="connsiteX938" fmla="*/ 3813171 w 10475908"/>
              <a:gd name="connsiteY938" fmla="*/ 2701936 h 6858001"/>
              <a:gd name="connsiteX939" fmla="*/ 3817934 w 10475908"/>
              <a:gd name="connsiteY939" fmla="*/ 2692410 h 6858001"/>
              <a:gd name="connsiteX940" fmla="*/ 3803646 w 10475908"/>
              <a:gd name="connsiteY940" fmla="*/ 2659071 h 6858001"/>
              <a:gd name="connsiteX941" fmla="*/ 3732208 w 10475908"/>
              <a:gd name="connsiteY941" fmla="*/ 2630498 h 6858001"/>
              <a:gd name="connsiteX942" fmla="*/ 3419867 w 10475908"/>
              <a:gd name="connsiteY942" fmla="*/ 2467983 h 6858001"/>
              <a:gd name="connsiteX943" fmla="*/ 3382958 w 10475908"/>
              <a:gd name="connsiteY943" fmla="*/ 2473341 h 6858001"/>
              <a:gd name="connsiteX944" fmla="*/ 3449633 w 10475908"/>
              <a:gd name="connsiteY944" fmla="*/ 2487630 h 6858001"/>
              <a:gd name="connsiteX945" fmla="*/ 3419867 w 10475908"/>
              <a:gd name="connsiteY945" fmla="*/ 2467983 h 6858001"/>
              <a:gd name="connsiteX946" fmla="*/ 3290883 w 10475908"/>
              <a:gd name="connsiteY946" fmla="*/ 2459053 h 6858001"/>
              <a:gd name="connsiteX947" fmla="*/ 3286121 w 10475908"/>
              <a:gd name="connsiteY947" fmla="*/ 2468579 h 6858001"/>
              <a:gd name="connsiteX948" fmla="*/ 3319458 w 10475908"/>
              <a:gd name="connsiteY948" fmla="*/ 2487631 h 6858001"/>
              <a:gd name="connsiteX949" fmla="*/ 3324221 w 10475908"/>
              <a:gd name="connsiteY949" fmla="*/ 2478105 h 6858001"/>
              <a:gd name="connsiteX950" fmla="*/ 3290883 w 10475908"/>
              <a:gd name="connsiteY950" fmla="*/ 2459053 h 6858001"/>
              <a:gd name="connsiteX951" fmla="*/ 3465950 w 10475908"/>
              <a:gd name="connsiteY951" fmla="*/ 2452502 h 6858001"/>
              <a:gd name="connsiteX952" fmla="*/ 3449633 w 10475908"/>
              <a:gd name="connsiteY952" fmla="*/ 2459050 h 6858001"/>
              <a:gd name="connsiteX953" fmla="*/ 3511907 w 10475908"/>
              <a:gd name="connsiteY953" fmla="*/ 2487627 h 6858001"/>
              <a:gd name="connsiteX954" fmla="*/ 3459213 w 10475908"/>
              <a:gd name="connsiteY954" fmla="*/ 2516203 h 6858001"/>
              <a:gd name="connsiteX955" fmla="*/ 3492746 w 10475908"/>
              <a:gd name="connsiteY955" fmla="*/ 2525730 h 6858001"/>
              <a:gd name="connsiteX956" fmla="*/ 3559811 w 10475908"/>
              <a:gd name="connsiteY956" fmla="*/ 2516203 h 6858001"/>
              <a:gd name="connsiteX957" fmla="*/ 3588553 w 10475908"/>
              <a:gd name="connsiteY957" fmla="*/ 2535256 h 6858001"/>
              <a:gd name="connsiteX958" fmla="*/ 3516698 w 10475908"/>
              <a:gd name="connsiteY958" fmla="*/ 2540017 h 6858001"/>
              <a:gd name="connsiteX959" fmla="*/ 3636456 w 10475908"/>
              <a:gd name="connsiteY959" fmla="*/ 2597162 h 6858001"/>
              <a:gd name="connsiteX960" fmla="*/ 3722683 w 10475908"/>
              <a:gd name="connsiteY960" fmla="*/ 2640022 h 6858001"/>
              <a:gd name="connsiteX961" fmla="*/ 3713102 w 10475908"/>
              <a:gd name="connsiteY961" fmla="*/ 2616211 h 6858001"/>
              <a:gd name="connsiteX962" fmla="*/ 3674779 w 10475908"/>
              <a:gd name="connsiteY962" fmla="*/ 2616211 h 6858001"/>
              <a:gd name="connsiteX963" fmla="*/ 3674779 w 10475908"/>
              <a:gd name="connsiteY963" fmla="*/ 2601925 h 6858001"/>
              <a:gd name="connsiteX964" fmla="*/ 3583763 w 10475908"/>
              <a:gd name="connsiteY964" fmla="*/ 2563829 h 6858001"/>
              <a:gd name="connsiteX965" fmla="*/ 3617295 w 10475908"/>
              <a:gd name="connsiteY965" fmla="*/ 2540017 h 6858001"/>
              <a:gd name="connsiteX966" fmla="*/ 3669989 w 10475908"/>
              <a:gd name="connsiteY966" fmla="*/ 2549542 h 6858001"/>
              <a:gd name="connsiteX967" fmla="*/ 3526278 w 10475908"/>
              <a:gd name="connsiteY967" fmla="*/ 2473339 h 6858001"/>
              <a:gd name="connsiteX968" fmla="*/ 3550230 w 10475908"/>
              <a:gd name="connsiteY968" fmla="*/ 2463813 h 6858001"/>
              <a:gd name="connsiteX969" fmla="*/ 3502327 w 10475908"/>
              <a:gd name="connsiteY969" fmla="*/ 2468576 h 6858001"/>
              <a:gd name="connsiteX970" fmla="*/ 3465950 w 10475908"/>
              <a:gd name="connsiteY970" fmla="*/ 2452502 h 6858001"/>
              <a:gd name="connsiteX971" fmla="*/ 3390102 w 10475908"/>
              <a:gd name="connsiteY971" fmla="*/ 2422140 h 6858001"/>
              <a:gd name="connsiteX972" fmla="*/ 3368671 w 10475908"/>
              <a:gd name="connsiteY972" fmla="*/ 2430475 h 6858001"/>
              <a:gd name="connsiteX973" fmla="*/ 3425821 w 10475908"/>
              <a:gd name="connsiteY973" fmla="*/ 2435238 h 6858001"/>
              <a:gd name="connsiteX974" fmla="*/ 3390102 w 10475908"/>
              <a:gd name="connsiteY974" fmla="*/ 2422140 h 6858001"/>
              <a:gd name="connsiteX975" fmla="*/ 3271909 w 10475908"/>
              <a:gd name="connsiteY975" fmla="*/ 2406661 h 6858001"/>
              <a:gd name="connsiteX976" fmla="*/ 3267071 w 10475908"/>
              <a:gd name="connsiteY976" fmla="*/ 2416187 h 6858001"/>
              <a:gd name="connsiteX977" fmla="*/ 3368671 w 10475908"/>
              <a:gd name="connsiteY977" fmla="*/ 2454290 h 6858001"/>
              <a:gd name="connsiteX978" fmla="*/ 3368671 w 10475908"/>
              <a:gd name="connsiteY978" fmla="*/ 2449528 h 6858001"/>
              <a:gd name="connsiteX979" fmla="*/ 3271909 w 10475908"/>
              <a:gd name="connsiteY979" fmla="*/ 2406661 h 6858001"/>
              <a:gd name="connsiteX980" fmla="*/ 3363769 w 10475908"/>
              <a:gd name="connsiteY980" fmla="*/ 2361341 h 6858001"/>
              <a:gd name="connsiteX981" fmla="*/ 3348033 w 10475908"/>
              <a:gd name="connsiteY981" fmla="*/ 2368557 h 6858001"/>
              <a:gd name="connsiteX982" fmla="*/ 3435187 w 10475908"/>
              <a:gd name="connsiteY982" fmla="*/ 2416186 h 6858001"/>
              <a:gd name="connsiteX983" fmla="*/ 3444871 w 10475908"/>
              <a:gd name="connsiteY983" fmla="*/ 2406661 h 6858001"/>
              <a:gd name="connsiteX984" fmla="*/ 3396452 w 10475908"/>
              <a:gd name="connsiteY984" fmla="*/ 2378083 h 6858001"/>
              <a:gd name="connsiteX985" fmla="*/ 3363769 w 10475908"/>
              <a:gd name="connsiteY985" fmla="*/ 2361341 h 6858001"/>
              <a:gd name="connsiteX986" fmla="*/ 3440108 w 10475908"/>
              <a:gd name="connsiteY986" fmla="*/ 2359032 h 6858001"/>
              <a:gd name="connsiteX987" fmla="*/ 3440108 w 10475908"/>
              <a:gd name="connsiteY987" fmla="*/ 2368556 h 6858001"/>
              <a:gd name="connsiteX988" fmla="*/ 3463920 w 10475908"/>
              <a:gd name="connsiteY988" fmla="*/ 2378082 h 6858001"/>
              <a:gd name="connsiteX989" fmla="*/ 3468683 w 10475908"/>
              <a:gd name="connsiteY989" fmla="*/ 2368556 h 6858001"/>
              <a:gd name="connsiteX990" fmla="*/ 3440108 w 10475908"/>
              <a:gd name="connsiteY990" fmla="*/ 2359032 h 6858001"/>
              <a:gd name="connsiteX991" fmla="*/ 3698871 w 10475908"/>
              <a:gd name="connsiteY991" fmla="*/ 2330459 h 6858001"/>
              <a:gd name="connsiteX992" fmla="*/ 3698871 w 10475908"/>
              <a:gd name="connsiteY992" fmla="*/ 2335223 h 6858001"/>
              <a:gd name="connsiteX993" fmla="*/ 3713158 w 10475908"/>
              <a:gd name="connsiteY993" fmla="*/ 2344747 h 6858001"/>
              <a:gd name="connsiteX994" fmla="*/ 3717921 w 10475908"/>
              <a:gd name="connsiteY994" fmla="*/ 2335223 h 6858001"/>
              <a:gd name="connsiteX995" fmla="*/ 3698871 w 10475908"/>
              <a:gd name="connsiteY995" fmla="*/ 2330459 h 6858001"/>
              <a:gd name="connsiteX996" fmla="*/ 3349978 w 10475908"/>
              <a:gd name="connsiteY996" fmla="*/ 2304488 h 6858001"/>
              <a:gd name="connsiteX997" fmla="*/ 3328983 w 10475908"/>
              <a:gd name="connsiteY997" fmla="*/ 2306644 h 6858001"/>
              <a:gd name="connsiteX998" fmla="*/ 3402008 w 10475908"/>
              <a:gd name="connsiteY998" fmla="*/ 2339985 h 6858001"/>
              <a:gd name="connsiteX999" fmla="*/ 3349978 w 10475908"/>
              <a:gd name="connsiteY999" fmla="*/ 2304488 h 6858001"/>
              <a:gd name="connsiteX1000" fmla="*/ 3200396 w 10475908"/>
              <a:gd name="connsiteY1000" fmla="*/ 2282836 h 6858001"/>
              <a:gd name="connsiteX1001" fmla="*/ 3238496 w 10475908"/>
              <a:gd name="connsiteY1001" fmla="*/ 2282836 h 6858001"/>
              <a:gd name="connsiteX1002" fmla="*/ 3200396 w 10475908"/>
              <a:gd name="connsiteY1002" fmla="*/ 2282836 h 6858001"/>
              <a:gd name="connsiteX1003" fmla="*/ 3587746 w 10475908"/>
              <a:gd name="connsiteY1003" fmla="*/ 2254260 h 6858001"/>
              <a:gd name="connsiteX1004" fmla="*/ 3641721 w 10475908"/>
              <a:gd name="connsiteY1004" fmla="*/ 2282836 h 6858001"/>
              <a:gd name="connsiteX1005" fmla="*/ 3587746 w 10475908"/>
              <a:gd name="connsiteY1005" fmla="*/ 2254260 h 6858001"/>
              <a:gd name="connsiteX1006" fmla="*/ 2975010 w 10475908"/>
              <a:gd name="connsiteY1006" fmla="*/ 2239973 h 6858001"/>
              <a:gd name="connsiteX1007" fmla="*/ 2979793 w 10475908"/>
              <a:gd name="connsiteY1007" fmla="*/ 2268549 h 6858001"/>
              <a:gd name="connsiteX1008" fmla="*/ 3008487 w 10475908"/>
              <a:gd name="connsiteY1008" fmla="*/ 2278076 h 6858001"/>
              <a:gd name="connsiteX1009" fmla="*/ 3151957 w 10475908"/>
              <a:gd name="connsiteY1009" fmla="*/ 2363795 h 6858001"/>
              <a:gd name="connsiteX1010" fmla="*/ 3218910 w 10475908"/>
              <a:gd name="connsiteY1010" fmla="*/ 2387608 h 6858001"/>
              <a:gd name="connsiteX1011" fmla="*/ 3247604 w 10475908"/>
              <a:gd name="connsiteY1011" fmla="*/ 2382845 h 6858001"/>
              <a:gd name="connsiteX1012" fmla="*/ 3199781 w 10475908"/>
              <a:gd name="connsiteY1012" fmla="*/ 2339985 h 6858001"/>
              <a:gd name="connsiteX1013" fmla="*/ 3257169 w 10475908"/>
              <a:gd name="connsiteY1013" fmla="*/ 2354270 h 6858001"/>
              <a:gd name="connsiteX1014" fmla="*/ 3252387 w 10475908"/>
              <a:gd name="connsiteY1014" fmla="*/ 2401896 h 6858001"/>
              <a:gd name="connsiteX1015" fmla="*/ 3285863 w 10475908"/>
              <a:gd name="connsiteY1015" fmla="*/ 2373319 h 6858001"/>
              <a:gd name="connsiteX1016" fmla="*/ 3348034 w 10475908"/>
              <a:gd name="connsiteY1016" fmla="*/ 2397134 h 6858001"/>
              <a:gd name="connsiteX1017" fmla="*/ 3281081 w 10475908"/>
              <a:gd name="connsiteY1017" fmla="*/ 2344746 h 6858001"/>
              <a:gd name="connsiteX1018" fmla="*/ 3314557 w 10475908"/>
              <a:gd name="connsiteY1018" fmla="*/ 2344746 h 6858001"/>
              <a:gd name="connsiteX1019" fmla="*/ 3314557 w 10475908"/>
              <a:gd name="connsiteY1019" fmla="*/ 2339985 h 6858001"/>
              <a:gd name="connsiteX1020" fmla="*/ 3257169 w 10475908"/>
              <a:gd name="connsiteY1020" fmla="*/ 2301883 h 6858001"/>
              <a:gd name="connsiteX1021" fmla="*/ 3252387 w 10475908"/>
              <a:gd name="connsiteY1021" fmla="*/ 2325695 h 6858001"/>
              <a:gd name="connsiteX1022" fmla="*/ 3171087 w 10475908"/>
              <a:gd name="connsiteY1022" fmla="*/ 2311409 h 6858001"/>
              <a:gd name="connsiteX1023" fmla="*/ 3085005 w 10475908"/>
              <a:gd name="connsiteY1023" fmla="*/ 2282836 h 6858001"/>
              <a:gd name="connsiteX1024" fmla="*/ 3065875 w 10475908"/>
              <a:gd name="connsiteY1024" fmla="*/ 2297119 h 6858001"/>
              <a:gd name="connsiteX1025" fmla="*/ 3056310 w 10475908"/>
              <a:gd name="connsiteY1025" fmla="*/ 2249497 h 6858001"/>
              <a:gd name="connsiteX1026" fmla="*/ 2975010 w 10475908"/>
              <a:gd name="connsiteY1026" fmla="*/ 2239973 h 6858001"/>
              <a:gd name="connsiteX1027" fmla="*/ 2946396 w 10475908"/>
              <a:gd name="connsiteY1027" fmla="*/ 2216168 h 6858001"/>
              <a:gd name="connsiteX1028" fmla="*/ 2951158 w 10475908"/>
              <a:gd name="connsiteY1028" fmla="*/ 2230460 h 6858001"/>
              <a:gd name="connsiteX1029" fmla="*/ 2960684 w 10475908"/>
              <a:gd name="connsiteY1029" fmla="*/ 2230460 h 6858001"/>
              <a:gd name="connsiteX1030" fmla="*/ 2955921 w 10475908"/>
              <a:gd name="connsiteY1030" fmla="*/ 2216168 h 6858001"/>
              <a:gd name="connsiteX1031" fmla="*/ 2946396 w 10475908"/>
              <a:gd name="connsiteY1031" fmla="*/ 2216168 h 6858001"/>
              <a:gd name="connsiteX1032" fmla="*/ 3046514 w 10475908"/>
              <a:gd name="connsiteY1032" fmla="*/ 2154252 h 6858001"/>
              <a:gd name="connsiteX1033" fmla="*/ 3041646 w 10475908"/>
              <a:gd name="connsiteY1033" fmla="*/ 2163780 h 6858001"/>
              <a:gd name="connsiteX1034" fmla="*/ 3065987 w 10475908"/>
              <a:gd name="connsiteY1034" fmla="*/ 2178064 h 6858001"/>
              <a:gd name="connsiteX1035" fmla="*/ 3085461 w 10475908"/>
              <a:gd name="connsiteY1035" fmla="*/ 2192354 h 6858001"/>
              <a:gd name="connsiteX1036" fmla="*/ 3114671 w 10475908"/>
              <a:gd name="connsiteY1036" fmla="*/ 2187592 h 6858001"/>
              <a:gd name="connsiteX1037" fmla="*/ 3046514 w 10475908"/>
              <a:gd name="connsiteY1037" fmla="*/ 2154252 h 6858001"/>
              <a:gd name="connsiteX1038" fmla="*/ 2582858 w 10475908"/>
              <a:gd name="connsiteY1038" fmla="*/ 2101873 h 6858001"/>
              <a:gd name="connsiteX1039" fmla="*/ 2635246 w 10475908"/>
              <a:gd name="connsiteY1039" fmla="*/ 2130437 h 6858001"/>
              <a:gd name="connsiteX1040" fmla="*/ 2582858 w 10475908"/>
              <a:gd name="connsiteY1040" fmla="*/ 2101873 h 6858001"/>
              <a:gd name="connsiteX1041" fmla="*/ 2989258 w 10475908"/>
              <a:gd name="connsiteY1041" fmla="*/ 2087574 h 6858001"/>
              <a:gd name="connsiteX1042" fmla="*/ 2989258 w 10475908"/>
              <a:gd name="connsiteY1042" fmla="*/ 2097099 h 6858001"/>
              <a:gd name="connsiteX1043" fmla="*/ 3056699 w 10475908"/>
              <a:gd name="connsiteY1043" fmla="*/ 2130431 h 6858001"/>
              <a:gd name="connsiteX1044" fmla="*/ 3124141 w 10475908"/>
              <a:gd name="connsiteY1044" fmla="*/ 2168539 h 6858001"/>
              <a:gd name="connsiteX1045" fmla="*/ 3128958 w 10475908"/>
              <a:gd name="connsiteY1045" fmla="*/ 2163776 h 6858001"/>
              <a:gd name="connsiteX1046" fmla="*/ 2989258 w 10475908"/>
              <a:gd name="connsiteY1046" fmla="*/ 2087574 h 6858001"/>
              <a:gd name="connsiteX1047" fmla="*/ 3281358 w 10475908"/>
              <a:gd name="connsiteY1047" fmla="*/ 2073287 h 6858001"/>
              <a:gd name="connsiteX1048" fmla="*/ 3271833 w 10475908"/>
              <a:gd name="connsiteY1048" fmla="*/ 2078049 h 6858001"/>
              <a:gd name="connsiteX1049" fmla="*/ 3276595 w 10475908"/>
              <a:gd name="connsiteY1049" fmla="*/ 2087575 h 6858001"/>
              <a:gd name="connsiteX1050" fmla="*/ 3286121 w 10475908"/>
              <a:gd name="connsiteY1050" fmla="*/ 2087575 h 6858001"/>
              <a:gd name="connsiteX1051" fmla="*/ 3281358 w 10475908"/>
              <a:gd name="connsiteY1051" fmla="*/ 2073287 h 6858001"/>
              <a:gd name="connsiteX1052" fmla="*/ 3133721 w 10475908"/>
              <a:gd name="connsiteY1052" fmla="*/ 2068524 h 6858001"/>
              <a:gd name="connsiteX1053" fmla="*/ 3171821 w 10475908"/>
              <a:gd name="connsiteY1053" fmla="*/ 2087574 h 6858001"/>
              <a:gd name="connsiteX1054" fmla="*/ 3133721 w 10475908"/>
              <a:gd name="connsiteY1054" fmla="*/ 2068524 h 6858001"/>
              <a:gd name="connsiteX1055" fmla="*/ 2793114 w 10475908"/>
              <a:gd name="connsiteY1055" fmla="*/ 2063779 h 6858001"/>
              <a:gd name="connsiteX1056" fmla="*/ 2793996 w 10475908"/>
              <a:gd name="connsiteY1056" fmla="*/ 2063779 h 6858001"/>
              <a:gd name="connsiteX1057" fmla="*/ 2793996 w 10475908"/>
              <a:gd name="connsiteY1057" fmla="*/ 2064946 h 6858001"/>
              <a:gd name="connsiteX1058" fmla="*/ 2779709 w 10475908"/>
              <a:gd name="connsiteY1058" fmla="*/ 2059392 h 6858001"/>
              <a:gd name="connsiteX1059" fmla="*/ 2793113 w 10475908"/>
              <a:gd name="connsiteY1059" fmla="*/ 2063779 h 6858001"/>
              <a:gd name="connsiteX1060" fmla="*/ 2792408 w 10475908"/>
              <a:gd name="connsiteY1060" fmla="*/ 2063779 h 6858001"/>
              <a:gd name="connsiteX1061" fmla="*/ 2792408 w 10475908"/>
              <a:gd name="connsiteY1061" fmla="*/ 2065367 h 6858001"/>
              <a:gd name="connsiteX1062" fmla="*/ 2793996 w 10475908"/>
              <a:gd name="connsiteY1062" fmla="*/ 2065367 h 6858001"/>
              <a:gd name="connsiteX1063" fmla="*/ 2793996 w 10475908"/>
              <a:gd name="connsiteY1063" fmla="*/ 2064946 h 6858001"/>
              <a:gd name="connsiteX1064" fmla="*/ 2807059 w 10475908"/>
              <a:gd name="connsiteY1064" fmla="*/ 2082233 h 6858001"/>
              <a:gd name="connsiteX1065" fmla="*/ 2831919 w 10475908"/>
              <a:gd name="connsiteY1065" fmla="*/ 2082829 h 6858001"/>
              <a:gd name="connsiteX1066" fmla="*/ 2841621 w 10475908"/>
              <a:gd name="connsiteY1066" fmla="*/ 2111409 h 6858001"/>
              <a:gd name="connsiteX1067" fmla="*/ 2773711 w 10475908"/>
              <a:gd name="connsiteY1067" fmla="*/ 2120924 h 6858001"/>
              <a:gd name="connsiteX1068" fmla="*/ 2754308 w 10475908"/>
              <a:gd name="connsiteY1068" fmla="*/ 2082829 h 6858001"/>
              <a:gd name="connsiteX1069" fmla="*/ 2778121 w 10475908"/>
              <a:gd name="connsiteY1069" fmla="*/ 2059449 h 6858001"/>
              <a:gd name="connsiteX1070" fmla="*/ 2778121 w 10475908"/>
              <a:gd name="connsiteY1070" fmla="*/ 2060605 h 6858001"/>
              <a:gd name="connsiteX1071" fmla="*/ 2779709 w 10475908"/>
              <a:gd name="connsiteY1071" fmla="*/ 2060605 h 6858001"/>
              <a:gd name="connsiteX1072" fmla="*/ 2778563 w 10475908"/>
              <a:gd name="connsiteY1072" fmla="*/ 2059017 h 6858001"/>
              <a:gd name="connsiteX1073" fmla="*/ 2779709 w 10475908"/>
              <a:gd name="connsiteY1073" fmla="*/ 2059017 h 6858001"/>
              <a:gd name="connsiteX1074" fmla="*/ 2779709 w 10475908"/>
              <a:gd name="connsiteY1074" fmla="*/ 2059392 h 6858001"/>
              <a:gd name="connsiteX1075" fmla="*/ 2778121 w 10475908"/>
              <a:gd name="connsiteY1075" fmla="*/ 2059017 h 6858001"/>
              <a:gd name="connsiteX1076" fmla="*/ 2778561 w 10475908"/>
              <a:gd name="connsiteY1076" fmla="*/ 2059017 h 6858001"/>
              <a:gd name="connsiteX1077" fmla="*/ 2778121 w 10475908"/>
              <a:gd name="connsiteY1077" fmla="*/ 2059449 h 6858001"/>
              <a:gd name="connsiteX1078" fmla="*/ 2778561 w 10475908"/>
              <a:gd name="connsiteY1078" fmla="*/ 2059016 h 6858001"/>
              <a:gd name="connsiteX1079" fmla="*/ 2778563 w 10475908"/>
              <a:gd name="connsiteY1079" fmla="*/ 2059017 h 6858001"/>
              <a:gd name="connsiteX1080" fmla="*/ 2778561 w 10475908"/>
              <a:gd name="connsiteY1080" fmla="*/ 2059017 h 6858001"/>
              <a:gd name="connsiteX1081" fmla="*/ 3224208 w 10475908"/>
              <a:gd name="connsiteY1081" fmla="*/ 2059000 h 6858001"/>
              <a:gd name="connsiteX1082" fmla="*/ 3262308 w 10475908"/>
              <a:gd name="connsiteY1082" fmla="*/ 2059000 h 6858001"/>
              <a:gd name="connsiteX1083" fmla="*/ 3224208 w 10475908"/>
              <a:gd name="connsiteY1083" fmla="*/ 2059000 h 6858001"/>
              <a:gd name="connsiteX1084" fmla="*/ 2806061 w 10475908"/>
              <a:gd name="connsiteY1084" fmla="*/ 2053063 h 6858001"/>
              <a:gd name="connsiteX1085" fmla="*/ 2822571 w 10475908"/>
              <a:gd name="connsiteY1085" fmla="*/ 2063779 h 6858001"/>
              <a:gd name="connsiteX1086" fmla="*/ 2797171 w 10475908"/>
              <a:gd name="connsiteY1086" fmla="*/ 2063779 h 6858001"/>
              <a:gd name="connsiteX1087" fmla="*/ 2806061 w 10475908"/>
              <a:gd name="connsiteY1087" fmla="*/ 2053063 h 6858001"/>
              <a:gd name="connsiteX1088" fmla="*/ 2778121 w 10475908"/>
              <a:gd name="connsiteY1088" fmla="*/ 2035204 h 6858001"/>
              <a:gd name="connsiteX1089" fmla="*/ 2801934 w 10475908"/>
              <a:gd name="connsiteY1089" fmla="*/ 2035204 h 6858001"/>
              <a:gd name="connsiteX1090" fmla="*/ 2778121 w 10475908"/>
              <a:gd name="connsiteY1090" fmla="*/ 2059016 h 6858001"/>
              <a:gd name="connsiteX1091" fmla="*/ 2778121 w 10475908"/>
              <a:gd name="connsiteY1091" fmla="*/ 2035204 h 6858001"/>
              <a:gd name="connsiteX1092" fmla="*/ 2673346 w 10475908"/>
              <a:gd name="connsiteY1092" fmla="*/ 2025679 h 6858001"/>
              <a:gd name="connsiteX1093" fmla="*/ 2740021 w 10475908"/>
              <a:gd name="connsiteY1093" fmla="*/ 2059017 h 6858001"/>
              <a:gd name="connsiteX1094" fmla="*/ 2673346 w 10475908"/>
              <a:gd name="connsiteY1094" fmla="*/ 2025679 h 6858001"/>
              <a:gd name="connsiteX1095" fmla="*/ 2582858 w 10475908"/>
              <a:gd name="connsiteY1095" fmla="*/ 1978054 h 6858001"/>
              <a:gd name="connsiteX1096" fmla="*/ 2635246 w 10475908"/>
              <a:gd name="connsiteY1096" fmla="*/ 1992341 h 6858001"/>
              <a:gd name="connsiteX1097" fmla="*/ 2597145 w 10475908"/>
              <a:gd name="connsiteY1097" fmla="*/ 2039966 h 6858001"/>
              <a:gd name="connsiteX1098" fmla="*/ 2620958 w 10475908"/>
              <a:gd name="connsiteY1098" fmla="*/ 2001866 h 6858001"/>
              <a:gd name="connsiteX1099" fmla="*/ 2587620 w 10475908"/>
              <a:gd name="connsiteY1099" fmla="*/ 2006629 h 6858001"/>
              <a:gd name="connsiteX1100" fmla="*/ 2582858 w 10475908"/>
              <a:gd name="connsiteY1100" fmla="*/ 1978054 h 6858001"/>
              <a:gd name="connsiteX1101" fmla="*/ 2462671 w 10475908"/>
              <a:gd name="connsiteY1101" fmla="*/ 1911381 h 6858001"/>
              <a:gd name="connsiteX1102" fmla="*/ 2544759 w 10475908"/>
              <a:gd name="connsiteY1102" fmla="*/ 1968530 h 6858001"/>
              <a:gd name="connsiteX1103" fmla="*/ 2506129 w 10475908"/>
              <a:gd name="connsiteY1103" fmla="*/ 1992342 h 6858001"/>
              <a:gd name="connsiteX1104" fmla="*/ 2433707 w 10475908"/>
              <a:gd name="connsiteY1104" fmla="*/ 1954243 h 6858001"/>
              <a:gd name="connsiteX1105" fmla="*/ 2453018 w 10475908"/>
              <a:gd name="connsiteY1105" fmla="*/ 1939956 h 6858001"/>
              <a:gd name="connsiteX1106" fmla="*/ 2428879 w 10475908"/>
              <a:gd name="connsiteY1106" fmla="*/ 1920906 h 6858001"/>
              <a:gd name="connsiteX1107" fmla="*/ 2462671 w 10475908"/>
              <a:gd name="connsiteY1107" fmla="*/ 1911381 h 6858001"/>
              <a:gd name="connsiteX1108" fmla="*/ 2543196 w 10475908"/>
              <a:gd name="connsiteY1108" fmla="*/ 1910265 h 6858001"/>
              <a:gd name="connsiteX1109" fmla="*/ 2573334 w 10475908"/>
              <a:gd name="connsiteY1109" fmla="*/ 1925669 h 6858001"/>
              <a:gd name="connsiteX1110" fmla="*/ 2530471 w 10475908"/>
              <a:gd name="connsiteY1110" fmla="*/ 1916144 h 6858001"/>
              <a:gd name="connsiteX1111" fmla="*/ 2543196 w 10475908"/>
              <a:gd name="connsiteY1111" fmla="*/ 1910265 h 6858001"/>
              <a:gd name="connsiteX1112" fmla="*/ 2874958 w 10475908"/>
              <a:gd name="connsiteY1112" fmla="*/ 1882787 h 6858001"/>
              <a:gd name="connsiteX1113" fmla="*/ 2936871 w 10475908"/>
              <a:gd name="connsiteY1113" fmla="*/ 1916125 h 6858001"/>
              <a:gd name="connsiteX1114" fmla="*/ 2874958 w 10475908"/>
              <a:gd name="connsiteY1114" fmla="*/ 1882787 h 6858001"/>
              <a:gd name="connsiteX1115" fmla="*/ 2390774 w 10475908"/>
              <a:gd name="connsiteY1115" fmla="*/ 1873279 h 6858001"/>
              <a:gd name="connsiteX1116" fmla="*/ 2395536 w 10475908"/>
              <a:gd name="connsiteY1116" fmla="*/ 1878042 h 6858001"/>
              <a:gd name="connsiteX1117" fmla="*/ 2371723 w 10475908"/>
              <a:gd name="connsiteY1117" fmla="*/ 1901855 h 6858001"/>
              <a:gd name="connsiteX1118" fmla="*/ 2381251 w 10475908"/>
              <a:gd name="connsiteY1118" fmla="*/ 1930429 h 6858001"/>
              <a:gd name="connsiteX1119" fmla="*/ 2324102 w 10475908"/>
              <a:gd name="connsiteY1119" fmla="*/ 1892329 h 6858001"/>
              <a:gd name="connsiteX1120" fmla="*/ 2390774 w 10475908"/>
              <a:gd name="connsiteY1120" fmla="*/ 1873279 h 6858001"/>
              <a:gd name="connsiteX1121" fmla="*/ 2212975 w 10475908"/>
              <a:gd name="connsiteY1121" fmla="*/ 1844701 h 6858001"/>
              <a:gd name="connsiteX1122" fmla="*/ 2189159 w 10475908"/>
              <a:gd name="connsiteY1122" fmla="*/ 1873276 h 6858001"/>
              <a:gd name="connsiteX1123" fmla="*/ 2212975 w 10475908"/>
              <a:gd name="connsiteY1123" fmla="*/ 1882801 h 6858001"/>
              <a:gd name="connsiteX1124" fmla="*/ 2212975 w 10475908"/>
              <a:gd name="connsiteY1124" fmla="*/ 1844701 h 6858001"/>
              <a:gd name="connsiteX1125" fmla="*/ 2433635 w 10475908"/>
              <a:gd name="connsiteY1125" fmla="*/ 1830398 h 6858001"/>
              <a:gd name="connsiteX1126" fmla="*/ 2428872 w 10475908"/>
              <a:gd name="connsiteY1126" fmla="*/ 1839923 h 6858001"/>
              <a:gd name="connsiteX1127" fmla="*/ 2447922 w 10475908"/>
              <a:gd name="connsiteY1127" fmla="*/ 1844686 h 6858001"/>
              <a:gd name="connsiteX1128" fmla="*/ 2452684 w 10475908"/>
              <a:gd name="connsiteY1128" fmla="*/ 1839923 h 6858001"/>
              <a:gd name="connsiteX1129" fmla="*/ 2433635 w 10475908"/>
              <a:gd name="connsiteY1129" fmla="*/ 1830398 h 6858001"/>
              <a:gd name="connsiteX1130" fmla="*/ 2339429 w 10475908"/>
              <a:gd name="connsiteY1130" fmla="*/ 1795442 h 6858001"/>
              <a:gd name="connsiteX1131" fmla="*/ 2362199 w 10475908"/>
              <a:gd name="connsiteY1131" fmla="*/ 1820892 h 6858001"/>
              <a:gd name="connsiteX1132" fmla="*/ 2319339 w 10475908"/>
              <a:gd name="connsiteY1132" fmla="*/ 1797079 h 6858001"/>
              <a:gd name="connsiteX1133" fmla="*/ 2339429 w 10475908"/>
              <a:gd name="connsiteY1133" fmla="*/ 1795442 h 6858001"/>
              <a:gd name="connsiteX1134" fmla="*/ 2678108 w 10475908"/>
              <a:gd name="connsiteY1134" fmla="*/ 1787536 h 6858001"/>
              <a:gd name="connsiteX1135" fmla="*/ 2730496 w 10475908"/>
              <a:gd name="connsiteY1135" fmla="*/ 1820874 h 6858001"/>
              <a:gd name="connsiteX1136" fmla="*/ 2678108 w 10475908"/>
              <a:gd name="connsiteY1136" fmla="*/ 1787536 h 6858001"/>
              <a:gd name="connsiteX1137" fmla="*/ 2107900 w 10475908"/>
              <a:gd name="connsiteY1137" fmla="*/ 1772967 h 6858001"/>
              <a:gd name="connsiteX1138" fmla="*/ 2132010 w 10475908"/>
              <a:gd name="connsiteY1138" fmla="*/ 1797078 h 6858001"/>
              <a:gd name="connsiteX1139" fmla="*/ 2093911 w 10475908"/>
              <a:gd name="connsiteY1139" fmla="*/ 1778028 h 6858001"/>
              <a:gd name="connsiteX1140" fmla="*/ 2107900 w 10475908"/>
              <a:gd name="connsiteY1140" fmla="*/ 1772967 h 6858001"/>
              <a:gd name="connsiteX1141" fmla="*/ 2041524 w 10475908"/>
              <a:gd name="connsiteY1141" fmla="*/ 1730402 h 6858001"/>
              <a:gd name="connsiteX1142" fmla="*/ 2084388 w 10475908"/>
              <a:gd name="connsiteY1142" fmla="*/ 1744690 h 6858001"/>
              <a:gd name="connsiteX1143" fmla="*/ 2041524 w 10475908"/>
              <a:gd name="connsiteY1143" fmla="*/ 1730402 h 6858001"/>
              <a:gd name="connsiteX1144" fmla="*/ 2241549 w 10475908"/>
              <a:gd name="connsiteY1144" fmla="*/ 1720876 h 6858001"/>
              <a:gd name="connsiteX1145" fmla="*/ 2256787 w 10475908"/>
              <a:gd name="connsiteY1145" fmla="*/ 1720876 h 6858001"/>
              <a:gd name="connsiteX1146" fmla="*/ 2266949 w 10475908"/>
              <a:gd name="connsiteY1146" fmla="*/ 1730402 h 6858001"/>
              <a:gd name="connsiteX1147" fmla="*/ 2261870 w 10475908"/>
              <a:gd name="connsiteY1147" fmla="*/ 1735165 h 6858001"/>
              <a:gd name="connsiteX1148" fmla="*/ 2241549 w 10475908"/>
              <a:gd name="connsiteY1148" fmla="*/ 1725639 h 6858001"/>
              <a:gd name="connsiteX1149" fmla="*/ 2241549 w 10475908"/>
              <a:gd name="connsiteY1149" fmla="*/ 1720876 h 6858001"/>
              <a:gd name="connsiteX1150" fmla="*/ 2194091 w 10475908"/>
              <a:gd name="connsiteY1150" fmla="*/ 1716114 h 6858001"/>
              <a:gd name="connsiteX1151" fmla="*/ 2276474 w 10475908"/>
              <a:gd name="connsiteY1151" fmla="*/ 1758978 h 6858001"/>
              <a:gd name="connsiteX1152" fmla="*/ 2213474 w 10475908"/>
              <a:gd name="connsiteY1152" fmla="*/ 1749453 h 6858001"/>
              <a:gd name="connsiteX1153" fmla="*/ 2184401 w 10475908"/>
              <a:gd name="connsiteY1153" fmla="*/ 1730402 h 6858001"/>
              <a:gd name="connsiteX1154" fmla="*/ 2194091 w 10475908"/>
              <a:gd name="connsiteY1154" fmla="*/ 1716114 h 6858001"/>
              <a:gd name="connsiteX1155" fmla="*/ 2347908 w 10475908"/>
              <a:gd name="connsiteY1155" fmla="*/ 1698634 h 6858001"/>
              <a:gd name="connsiteX1156" fmla="*/ 2347908 w 10475908"/>
              <a:gd name="connsiteY1156" fmla="*/ 1702867 h 6858001"/>
              <a:gd name="connsiteX1157" fmla="*/ 2366960 w 10475908"/>
              <a:gd name="connsiteY1157" fmla="*/ 1711334 h 6858001"/>
              <a:gd name="connsiteX1158" fmla="*/ 2371723 w 10475908"/>
              <a:gd name="connsiteY1158" fmla="*/ 1707101 h 6858001"/>
              <a:gd name="connsiteX1159" fmla="*/ 2347908 w 10475908"/>
              <a:gd name="connsiteY1159" fmla="*/ 1698634 h 6858001"/>
              <a:gd name="connsiteX1160" fmla="*/ 1981992 w 10475908"/>
              <a:gd name="connsiteY1160" fmla="*/ 1689723 h 6858001"/>
              <a:gd name="connsiteX1161" fmla="*/ 1998661 w 10475908"/>
              <a:gd name="connsiteY1161" fmla="*/ 1698653 h 6858001"/>
              <a:gd name="connsiteX1162" fmla="*/ 1998661 w 10475908"/>
              <a:gd name="connsiteY1162" fmla="*/ 1703415 h 6858001"/>
              <a:gd name="connsiteX1163" fmla="*/ 1954213 w 10475908"/>
              <a:gd name="connsiteY1163" fmla="*/ 1698653 h 6858001"/>
              <a:gd name="connsiteX1164" fmla="*/ 1981992 w 10475908"/>
              <a:gd name="connsiteY1164" fmla="*/ 1689723 h 6858001"/>
              <a:gd name="connsiteX1165" fmla="*/ 2163561 w 10475908"/>
              <a:gd name="connsiteY1165" fmla="*/ 1685271 h 6858001"/>
              <a:gd name="connsiteX1166" fmla="*/ 2174874 w 10475908"/>
              <a:gd name="connsiteY1166" fmla="*/ 1711352 h 6858001"/>
              <a:gd name="connsiteX1167" fmla="*/ 2141536 w 10475908"/>
              <a:gd name="connsiteY1167" fmla="*/ 1693209 h 6858001"/>
              <a:gd name="connsiteX1168" fmla="*/ 2163561 w 10475908"/>
              <a:gd name="connsiteY1168" fmla="*/ 1685271 h 6858001"/>
              <a:gd name="connsiteX1169" fmla="*/ 2419346 w 10475908"/>
              <a:gd name="connsiteY1169" fmla="*/ 1655772 h 6858001"/>
              <a:gd name="connsiteX1170" fmla="*/ 2447921 w 10475908"/>
              <a:gd name="connsiteY1170" fmla="*/ 1674822 h 6858001"/>
              <a:gd name="connsiteX1171" fmla="*/ 2419346 w 10475908"/>
              <a:gd name="connsiteY1171" fmla="*/ 1655772 h 6858001"/>
              <a:gd name="connsiteX1172" fmla="*/ 2036761 w 10475908"/>
              <a:gd name="connsiteY1172" fmla="*/ 1627214 h 6858001"/>
              <a:gd name="connsiteX1173" fmla="*/ 2070099 w 10475908"/>
              <a:gd name="connsiteY1173" fmla="*/ 1646264 h 6858001"/>
              <a:gd name="connsiteX1174" fmla="*/ 2036761 w 10475908"/>
              <a:gd name="connsiteY1174" fmla="*/ 1627214 h 6858001"/>
              <a:gd name="connsiteX1175" fmla="*/ 3195633 w 10475908"/>
              <a:gd name="connsiteY1175" fmla="*/ 1622436 h 6858001"/>
              <a:gd name="connsiteX1176" fmla="*/ 3195633 w 10475908"/>
              <a:gd name="connsiteY1176" fmla="*/ 1631961 h 6858001"/>
              <a:gd name="connsiteX1177" fmla="*/ 3224208 w 10475908"/>
              <a:gd name="connsiteY1177" fmla="*/ 1651011 h 6858001"/>
              <a:gd name="connsiteX1178" fmla="*/ 3228971 w 10475908"/>
              <a:gd name="connsiteY1178" fmla="*/ 1641486 h 6858001"/>
              <a:gd name="connsiteX1179" fmla="*/ 3195633 w 10475908"/>
              <a:gd name="connsiteY1179" fmla="*/ 1622436 h 6858001"/>
              <a:gd name="connsiteX1180" fmla="*/ 2390771 w 10475908"/>
              <a:gd name="connsiteY1180" fmla="*/ 1598621 h 6858001"/>
              <a:gd name="connsiteX1181" fmla="*/ 2424109 w 10475908"/>
              <a:gd name="connsiteY1181" fmla="*/ 1627197 h 6858001"/>
              <a:gd name="connsiteX1182" fmla="*/ 2428872 w 10475908"/>
              <a:gd name="connsiteY1182" fmla="*/ 1622434 h 6858001"/>
              <a:gd name="connsiteX1183" fmla="*/ 2390771 w 10475908"/>
              <a:gd name="connsiteY1183" fmla="*/ 1598621 h 6858001"/>
              <a:gd name="connsiteX1184" fmla="*/ 1966911 w 10475908"/>
              <a:gd name="connsiteY1184" fmla="*/ 1554584 h 6858001"/>
              <a:gd name="connsiteX1185" fmla="*/ 1984375 w 10475908"/>
              <a:gd name="connsiteY1185" fmla="*/ 1565300 h 6858001"/>
              <a:gd name="connsiteX1186" fmla="*/ 1974394 w 10475908"/>
              <a:gd name="connsiteY1186" fmla="*/ 1570063 h 6858001"/>
              <a:gd name="connsiteX1187" fmla="*/ 1949449 w 10475908"/>
              <a:gd name="connsiteY1187" fmla="*/ 1565300 h 6858001"/>
              <a:gd name="connsiteX1188" fmla="*/ 1966911 w 10475908"/>
              <a:gd name="connsiteY1188" fmla="*/ 1554584 h 6858001"/>
              <a:gd name="connsiteX1189" fmla="*/ 2160583 w 10475908"/>
              <a:gd name="connsiteY1189" fmla="*/ 1546234 h 6858001"/>
              <a:gd name="connsiteX1190" fmla="*/ 2151058 w 10475908"/>
              <a:gd name="connsiteY1190" fmla="*/ 1555759 h 6858001"/>
              <a:gd name="connsiteX1191" fmla="*/ 2151058 w 10475908"/>
              <a:gd name="connsiteY1191" fmla="*/ 1560522 h 6858001"/>
              <a:gd name="connsiteX1192" fmla="*/ 2170110 w 10475908"/>
              <a:gd name="connsiteY1192" fmla="*/ 1555759 h 6858001"/>
              <a:gd name="connsiteX1193" fmla="*/ 2174874 w 10475908"/>
              <a:gd name="connsiteY1193" fmla="*/ 1550996 h 6858001"/>
              <a:gd name="connsiteX1194" fmla="*/ 2160583 w 10475908"/>
              <a:gd name="connsiteY1194" fmla="*/ 1546234 h 6858001"/>
              <a:gd name="connsiteX1195" fmla="*/ 1476372 w 10475908"/>
              <a:gd name="connsiteY1195" fmla="*/ 1522435 h 6858001"/>
              <a:gd name="connsiteX1196" fmla="*/ 1533522 w 10475908"/>
              <a:gd name="connsiteY1196" fmla="*/ 1555773 h 6858001"/>
              <a:gd name="connsiteX1197" fmla="*/ 1528763 w 10475908"/>
              <a:gd name="connsiteY1197" fmla="*/ 1560535 h 6858001"/>
              <a:gd name="connsiteX1198" fmla="*/ 1471609 w 10475908"/>
              <a:gd name="connsiteY1198" fmla="*/ 1531960 h 6858001"/>
              <a:gd name="connsiteX1199" fmla="*/ 1476372 w 10475908"/>
              <a:gd name="connsiteY1199" fmla="*/ 1522435 h 6858001"/>
              <a:gd name="connsiteX1200" fmla="*/ 2063548 w 10475908"/>
              <a:gd name="connsiteY1200" fmla="*/ 1503966 h 6858001"/>
              <a:gd name="connsiteX1201" fmla="*/ 2041523 w 10475908"/>
              <a:gd name="connsiteY1201" fmla="*/ 1517659 h 6858001"/>
              <a:gd name="connsiteX1202" fmla="*/ 2089146 w 10475908"/>
              <a:gd name="connsiteY1202" fmla="*/ 1508134 h 6858001"/>
              <a:gd name="connsiteX1203" fmla="*/ 2063548 w 10475908"/>
              <a:gd name="connsiteY1203" fmla="*/ 1503966 h 6858001"/>
              <a:gd name="connsiteX1204" fmla="*/ 1739899 w 10475908"/>
              <a:gd name="connsiteY1204" fmla="*/ 1489101 h 6858001"/>
              <a:gd name="connsiteX1205" fmla="*/ 1835153 w 10475908"/>
              <a:gd name="connsiteY1205" fmla="*/ 1517676 h 6858001"/>
              <a:gd name="connsiteX1206" fmla="*/ 1830390 w 10475908"/>
              <a:gd name="connsiteY1206" fmla="*/ 1546251 h 6858001"/>
              <a:gd name="connsiteX1207" fmla="*/ 1739899 w 10475908"/>
              <a:gd name="connsiteY1207" fmla="*/ 1489101 h 6858001"/>
              <a:gd name="connsiteX1208" fmla="*/ 1700494 w 10475908"/>
              <a:gd name="connsiteY1208" fmla="*/ 1461715 h 6858001"/>
              <a:gd name="connsiteX1209" fmla="*/ 1716086 w 10475908"/>
              <a:gd name="connsiteY1209" fmla="*/ 1474813 h 6858001"/>
              <a:gd name="connsiteX1210" fmla="*/ 1681161 w 10475908"/>
              <a:gd name="connsiteY1210" fmla="*/ 1470050 h 6858001"/>
              <a:gd name="connsiteX1211" fmla="*/ 1700494 w 10475908"/>
              <a:gd name="connsiteY1211" fmla="*/ 1461715 h 6858001"/>
              <a:gd name="connsiteX1212" fmla="*/ 1949446 w 10475908"/>
              <a:gd name="connsiteY1212" fmla="*/ 1458723 h 6858001"/>
              <a:gd name="connsiteX1213" fmla="*/ 1925633 w 10475908"/>
              <a:gd name="connsiteY1213" fmla="*/ 1460509 h 6858001"/>
              <a:gd name="connsiteX1214" fmla="*/ 1958971 w 10475908"/>
              <a:gd name="connsiteY1214" fmla="*/ 1489085 h 6858001"/>
              <a:gd name="connsiteX1215" fmla="*/ 1949446 w 10475908"/>
              <a:gd name="connsiteY1215" fmla="*/ 1458723 h 6858001"/>
              <a:gd name="connsiteX1216" fmla="*/ 2395534 w 10475908"/>
              <a:gd name="connsiteY1216" fmla="*/ 1408122 h 6858001"/>
              <a:gd name="connsiteX1217" fmla="*/ 2390771 w 10475908"/>
              <a:gd name="connsiteY1217" fmla="*/ 1417647 h 6858001"/>
              <a:gd name="connsiteX1218" fmla="*/ 2433635 w 10475908"/>
              <a:gd name="connsiteY1218" fmla="*/ 1446221 h 6858001"/>
              <a:gd name="connsiteX1219" fmla="*/ 2438399 w 10475908"/>
              <a:gd name="connsiteY1219" fmla="*/ 1431933 h 6858001"/>
              <a:gd name="connsiteX1220" fmla="*/ 2395534 w 10475908"/>
              <a:gd name="connsiteY1220" fmla="*/ 1408122 h 6858001"/>
              <a:gd name="connsiteX1221" fmla="*/ 1970085 w 10475908"/>
              <a:gd name="connsiteY1221" fmla="*/ 1384326 h 6858001"/>
              <a:gd name="connsiteX1222" fmla="*/ 2041524 w 10475908"/>
              <a:gd name="connsiteY1222" fmla="*/ 1417664 h 6858001"/>
              <a:gd name="connsiteX1223" fmla="*/ 1970085 w 10475908"/>
              <a:gd name="connsiteY1223" fmla="*/ 1384326 h 6858001"/>
              <a:gd name="connsiteX1224" fmla="*/ 1916397 w 10475908"/>
              <a:gd name="connsiteY1224" fmla="*/ 1331920 h 6858001"/>
              <a:gd name="connsiteX1225" fmla="*/ 1882774 w 10475908"/>
              <a:gd name="connsiteY1225" fmla="*/ 1370021 h 6858001"/>
              <a:gd name="connsiteX1226" fmla="*/ 1901985 w 10475908"/>
              <a:gd name="connsiteY1226" fmla="*/ 1393833 h 6858001"/>
              <a:gd name="connsiteX1227" fmla="*/ 1974032 w 10475908"/>
              <a:gd name="connsiteY1227" fmla="*/ 1417646 h 6858001"/>
              <a:gd name="connsiteX1228" fmla="*/ 2036475 w 10475908"/>
              <a:gd name="connsiteY1228" fmla="*/ 1479558 h 6858001"/>
              <a:gd name="connsiteX1229" fmla="*/ 2046080 w 10475908"/>
              <a:gd name="connsiteY1229" fmla="*/ 1484321 h 6858001"/>
              <a:gd name="connsiteX1230" fmla="*/ 2137342 w 10475908"/>
              <a:gd name="connsiteY1230" fmla="*/ 1503371 h 6858001"/>
              <a:gd name="connsiteX1231" fmla="*/ 2194982 w 10475908"/>
              <a:gd name="connsiteY1231" fmla="*/ 1541470 h 6858001"/>
              <a:gd name="connsiteX1232" fmla="*/ 2233405 w 10475908"/>
              <a:gd name="connsiteY1232" fmla="*/ 1546233 h 6858001"/>
              <a:gd name="connsiteX1233" fmla="*/ 2257421 w 10475908"/>
              <a:gd name="connsiteY1233" fmla="*/ 1522420 h 6858001"/>
              <a:gd name="connsiteX1234" fmla="*/ 2228604 w 10475908"/>
              <a:gd name="connsiteY1234" fmla="*/ 1493845 h 6858001"/>
              <a:gd name="connsiteX1235" fmla="*/ 2238209 w 10475908"/>
              <a:gd name="connsiteY1235" fmla="*/ 1484321 h 6858001"/>
              <a:gd name="connsiteX1236" fmla="*/ 2137342 w 10475908"/>
              <a:gd name="connsiteY1236" fmla="*/ 1446220 h 6858001"/>
              <a:gd name="connsiteX1237" fmla="*/ 2074899 w 10475908"/>
              <a:gd name="connsiteY1237" fmla="*/ 1417646 h 6858001"/>
              <a:gd name="connsiteX1238" fmla="*/ 2070097 w 10475908"/>
              <a:gd name="connsiteY1238" fmla="*/ 1412884 h 6858001"/>
              <a:gd name="connsiteX1239" fmla="*/ 2050886 w 10475908"/>
              <a:gd name="connsiteY1239" fmla="*/ 1389070 h 6858001"/>
              <a:gd name="connsiteX1240" fmla="*/ 2022064 w 10475908"/>
              <a:gd name="connsiteY1240" fmla="*/ 1370021 h 6858001"/>
              <a:gd name="connsiteX1241" fmla="*/ 1969230 w 10475908"/>
              <a:gd name="connsiteY1241" fmla="*/ 1365258 h 6858001"/>
              <a:gd name="connsiteX1242" fmla="*/ 1935608 w 10475908"/>
              <a:gd name="connsiteY1242" fmla="*/ 1360496 h 6858001"/>
              <a:gd name="connsiteX1243" fmla="*/ 1916397 w 10475908"/>
              <a:gd name="connsiteY1243" fmla="*/ 1331920 h 6858001"/>
              <a:gd name="connsiteX1244" fmla="*/ 1966433 w 10475908"/>
              <a:gd name="connsiteY1244" fmla="*/ 1286973 h 6858001"/>
              <a:gd name="connsiteX1245" fmla="*/ 1939922 w 10475908"/>
              <a:gd name="connsiteY1245" fmla="*/ 1289057 h 6858001"/>
              <a:gd name="connsiteX1246" fmla="*/ 2012849 w 10475908"/>
              <a:gd name="connsiteY1246" fmla="*/ 1336682 h 6858001"/>
              <a:gd name="connsiteX1247" fmla="*/ 2017712 w 10475908"/>
              <a:gd name="connsiteY1247" fmla="*/ 1327157 h 6858001"/>
              <a:gd name="connsiteX1248" fmla="*/ 1966433 w 10475908"/>
              <a:gd name="connsiteY1248" fmla="*/ 1286973 h 6858001"/>
              <a:gd name="connsiteX1249" fmla="*/ 1452561 w 10475908"/>
              <a:gd name="connsiteY1249" fmla="*/ 1279551 h 6858001"/>
              <a:gd name="connsiteX1250" fmla="*/ 1466851 w 10475908"/>
              <a:gd name="connsiteY1250" fmla="*/ 1279551 h 6858001"/>
              <a:gd name="connsiteX1251" fmla="*/ 1466851 w 10475908"/>
              <a:gd name="connsiteY1251" fmla="*/ 1284315 h 6858001"/>
              <a:gd name="connsiteX1252" fmla="*/ 1452561 w 10475908"/>
              <a:gd name="connsiteY1252" fmla="*/ 1284315 h 6858001"/>
              <a:gd name="connsiteX1253" fmla="*/ 1452561 w 10475908"/>
              <a:gd name="connsiteY1253" fmla="*/ 1279551 h 6858001"/>
              <a:gd name="connsiteX1254" fmla="*/ 2252658 w 10475908"/>
              <a:gd name="connsiteY1254" fmla="*/ 1255720 h 6858001"/>
              <a:gd name="connsiteX1255" fmla="*/ 2319333 w 10475908"/>
              <a:gd name="connsiteY1255" fmla="*/ 1289058 h 6858001"/>
              <a:gd name="connsiteX1256" fmla="*/ 2252658 w 10475908"/>
              <a:gd name="connsiteY1256" fmla="*/ 1255720 h 6858001"/>
              <a:gd name="connsiteX1257" fmla="*/ 2022471 w 10475908"/>
              <a:gd name="connsiteY1257" fmla="*/ 1174757 h 6858001"/>
              <a:gd name="connsiteX1258" fmla="*/ 2003422 w 10475908"/>
              <a:gd name="connsiteY1258" fmla="*/ 1179520 h 6858001"/>
              <a:gd name="connsiteX1259" fmla="*/ 2079624 w 10475908"/>
              <a:gd name="connsiteY1259" fmla="*/ 1227146 h 6858001"/>
              <a:gd name="connsiteX1260" fmla="*/ 2155821 w 10475908"/>
              <a:gd name="connsiteY1260" fmla="*/ 1260481 h 6858001"/>
              <a:gd name="connsiteX1261" fmla="*/ 2112962 w 10475908"/>
              <a:gd name="connsiteY1261" fmla="*/ 1217620 h 6858001"/>
              <a:gd name="connsiteX1262" fmla="*/ 2022471 w 10475908"/>
              <a:gd name="connsiteY1262" fmla="*/ 1174757 h 6858001"/>
              <a:gd name="connsiteX1263" fmla="*/ 1514474 w 10475908"/>
              <a:gd name="connsiteY1263" fmla="*/ 1170017 h 6858001"/>
              <a:gd name="connsiteX1264" fmla="*/ 1519237 w 10475908"/>
              <a:gd name="connsiteY1264" fmla="*/ 1198594 h 6858001"/>
              <a:gd name="connsiteX1265" fmla="*/ 1471611 w 10475908"/>
              <a:gd name="connsiteY1265" fmla="*/ 1179543 h 6858001"/>
              <a:gd name="connsiteX1266" fmla="*/ 1514474 w 10475908"/>
              <a:gd name="connsiteY1266" fmla="*/ 1170017 h 6858001"/>
              <a:gd name="connsiteX1267" fmla="*/ 1341440 w 10475908"/>
              <a:gd name="connsiteY1267" fmla="*/ 1170016 h 6858001"/>
              <a:gd name="connsiteX1268" fmla="*/ 1399065 w 10475908"/>
              <a:gd name="connsiteY1268" fmla="*/ 1174779 h 6858001"/>
              <a:gd name="connsiteX1269" fmla="*/ 1442286 w 10475908"/>
              <a:gd name="connsiteY1269" fmla="*/ 1179542 h 6858001"/>
              <a:gd name="connsiteX1270" fmla="*/ 1533527 w 10475908"/>
              <a:gd name="connsiteY1270" fmla="*/ 1250976 h 6858001"/>
              <a:gd name="connsiteX1271" fmla="*/ 1499911 w 10475908"/>
              <a:gd name="connsiteY1271" fmla="*/ 1250976 h 6858001"/>
              <a:gd name="connsiteX1272" fmla="*/ 1422477 w 10475908"/>
              <a:gd name="connsiteY1272" fmla="*/ 1208715 h 6858001"/>
              <a:gd name="connsiteX1273" fmla="*/ 1609725 w 10475908"/>
              <a:gd name="connsiteY1273" fmla="*/ 1155728 h 6858001"/>
              <a:gd name="connsiteX1274" fmla="*/ 1692276 w 10475908"/>
              <a:gd name="connsiteY1274" fmla="*/ 1193828 h 6858001"/>
              <a:gd name="connsiteX1275" fmla="*/ 1609725 w 10475908"/>
              <a:gd name="connsiteY1275" fmla="*/ 1155728 h 6858001"/>
              <a:gd name="connsiteX1276" fmla="*/ 1120775 w 10475908"/>
              <a:gd name="connsiteY1276" fmla="*/ 1146205 h 6858001"/>
              <a:gd name="connsiteX1277" fmla="*/ 1146178 w 10475908"/>
              <a:gd name="connsiteY1277" fmla="*/ 1150968 h 6858001"/>
              <a:gd name="connsiteX1278" fmla="*/ 1146178 w 10475908"/>
              <a:gd name="connsiteY1278" fmla="*/ 1160493 h 6858001"/>
              <a:gd name="connsiteX1279" fmla="*/ 1120775 w 10475908"/>
              <a:gd name="connsiteY1279" fmla="*/ 1150968 h 6858001"/>
              <a:gd name="connsiteX1280" fmla="*/ 1120775 w 10475908"/>
              <a:gd name="connsiteY1280" fmla="*/ 1146205 h 6858001"/>
              <a:gd name="connsiteX1281" fmla="*/ 1930396 w 10475908"/>
              <a:gd name="connsiteY1281" fmla="*/ 1131896 h 6858001"/>
              <a:gd name="connsiteX1282" fmla="*/ 1974848 w 10475908"/>
              <a:gd name="connsiteY1282" fmla="*/ 1146184 h 6858001"/>
              <a:gd name="connsiteX1283" fmla="*/ 1930396 w 10475908"/>
              <a:gd name="connsiteY1283" fmla="*/ 1131896 h 6858001"/>
              <a:gd name="connsiteX1284" fmla="*/ 2295521 w 10475908"/>
              <a:gd name="connsiteY1284" fmla="*/ 1117608 h 6858001"/>
              <a:gd name="connsiteX1285" fmla="*/ 2290758 w 10475908"/>
              <a:gd name="connsiteY1285" fmla="*/ 1127133 h 6858001"/>
              <a:gd name="connsiteX1286" fmla="*/ 2314571 w 10475908"/>
              <a:gd name="connsiteY1286" fmla="*/ 1141421 h 6858001"/>
              <a:gd name="connsiteX1287" fmla="*/ 2319333 w 10475908"/>
              <a:gd name="connsiteY1287" fmla="*/ 1131896 h 6858001"/>
              <a:gd name="connsiteX1288" fmla="*/ 2295521 w 10475908"/>
              <a:gd name="connsiteY1288" fmla="*/ 1117608 h 6858001"/>
              <a:gd name="connsiteX1289" fmla="*/ 1897058 w 10475908"/>
              <a:gd name="connsiteY1289" fmla="*/ 1112845 h 6858001"/>
              <a:gd name="connsiteX1290" fmla="*/ 1897058 w 10475908"/>
              <a:gd name="connsiteY1290" fmla="*/ 1117607 h 6858001"/>
              <a:gd name="connsiteX1291" fmla="*/ 1920871 w 10475908"/>
              <a:gd name="connsiteY1291" fmla="*/ 1127133 h 6858001"/>
              <a:gd name="connsiteX1292" fmla="*/ 1920871 w 10475908"/>
              <a:gd name="connsiteY1292" fmla="*/ 1122370 h 6858001"/>
              <a:gd name="connsiteX1293" fmla="*/ 1911348 w 10475908"/>
              <a:gd name="connsiteY1293" fmla="*/ 1112845 h 6858001"/>
              <a:gd name="connsiteX1294" fmla="*/ 1897058 w 10475908"/>
              <a:gd name="connsiteY1294" fmla="*/ 1112845 h 6858001"/>
              <a:gd name="connsiteX1295" fmla="*/ 1384668 w 10475908"/>
              <a:gd name="connsiteY1295" fmla="*/ 1099772 h 6858001"/>
              <a:gd name="connsiteX1296" fmla="*/ 1413609 w 10475908"/>
              <a:gd name="connsiteY1296" fmla="*/ 1108106 h 6858001"/>
              <a:gd name="connsiteX1297" fmla="*/ 1481138 w 10475908"/>
              <a:gd name="connsiteY1297" fmla="*/ 1136681 h 6858001"/>
              <a:gd name="connsiteX1298" fmla="*/ 1447373 w 10475908"/>
              <a:gd name="connsiteY1298" fmla="*/ 1150968 h 6858001"/>
              <a:gd name="connsiteX1299" fmla="*/ 1389490 w 10475908"/>
              <a:gd name="connsiteY1299" fmla="*/ 1136681 h 6858001"/>
              <a:gd name="connsiteX1300" fmla="*/ 1355726 w 10475908"/>
              <a:gd name="connsiteY1300" fmla="*/ 1112868 h 6858001"/>
              <a:gd name="connsiteX1301" fmla="*/ 1384668 w 10475908"/>
              <a:gd name="connsiteY1301" fmla="*/ 1099772 h 6858001"/>
              <a:gd name="connsiteX1302" fmla="*/ 1196776 w 10475908"/>
              <a:gd name="connsiteY1302" fmla="*/ 1066431 h 6858001"/>
              <a:gd name="connsiteX1303" fmla="*/ 1236664 w 10475908"/>
              <a:gd name="connsiteY1303" fmla="*/ 1079528 h 6858001"/>
              <a:gd name="connsiteX1304" fmla="*/ 1293812 w 10475908"/>
              <a:gd name="connsiteY1304" fmla="*/ 1112866 h 6858001"/>
              <a:gd name="connsiteX1305" fmla="*/ 1339354 w 10475908"/>
              <a:gd name="connsiteY1305" fmla="*/ 1148362 h 6858001"/>
              <a:gd name="connsiteX1306" fmla="*/ 1341440 w 10475908"/>
              <a:gd name="connsiteY1306" fmla="*/ 1170016 h 6858001"/>
              <a:gd name="connsiteX1307" fmla="*/ 1303339 w 10475908"/>
              <a:gd name="connsiteY1307" fmla="*/ 1155729 h 6858001"/>
              <a:gd name="connsiteX1308" fmla="*/ 1289050 w 10475908"/>
              <a:gd name="connsiteY1308" fmla="*/ 1146204 h 6858001"/>
              <a:gd name="connsiteX1309" fmla="*/ 1265238 w 10475908"/>
              <a:gd name="connsiteY1309" fmla="*/ 1127153 h 6858001"/>
              <a:gd name="connsiteX1310" fmla="*/ 1160462 w 10475908"/>
              <a:gd name="connsiteY1310" fmla="*/ 1074766 h 6858001"/>
              <a:gd name="connsiteX1311" fmla="*/ 1196776 w 10475908"/>
              <a:gd name="connsiteY1311" fmla="*/ 1066431 h 6858001"/>
              <a:gd name="connsiteX1312" fmla="*/ 1571621 w 10475908"/>
              <a:gd name="connsiteY1312" fmla="*/ 1055693 h 6858001"/>
              <a:gd name="connsiteX1313" fmla="*/ 1628771 w 10475908"/>
              <a:gd name="connsiteY1313" fmla="*/ 1084269 h 6858001"/>
              <a:gd name="connsiteX1314" fmla="*/ 1571621 w 10475908"/>
              <a:gd name="connsiteY1314" fmla="*/ 1055693 h 6858001"/>
              <a:gd name="connsiteX1315" fmla="*/ 1763708 w 10475908"/>
              <a:gd name="connsiteY1315" fmla="*/ 1027118 h 6858001"/>
              <a:gd name="connsiteX1316" fmla="*/ 1797046 w 10475908"/>
              <a:gd name="connsiteY1316" fmla="*/ 1041405 h 6858001"/>
              <a:gd name="connsiteX1317" fmla="*/ 1763708 w 10475908"/>
              <a:gd name="connsiteY1317" fmla="*/ 1027118 h 6858001"/>
              <a:gd name="connsiteX1318" fmla="*/ 925511 w 10475908"/>
              <a:gd name="connsiteY1318" fmla="*/ 1022374 h 6858001"/>
              <a:gd name="connsiteX1319" fmla="*/ 944564 w 10475908"/>
              <a:gd name="connsiteY1319" fmla="*/ 1027137 h 6858001"/>
              <a:gd name="connsiteX1320" fmla="*/ 968375 w 10475908"/>
              <a:gd name="connsiteY1320" fmla="*/ 1046186 h 6858001"/>
              <a:gd name="connsiteX1321" fmla="*/ 987424 w 10475908"/>
              <a:gd name="connsiteY1321" fmla="*/ 1060478 h 6858001"/>
              <a:gd name="connsiteX1322" fmla="*/ 1016003 w 10475908"/>
              <a:gd name="connsiteY1322" fmla="*/ 1074767 h 6858001"/>
              <a:gd name="connsiteX1323" fmla="*/ 1035051 w 10475908"/>
              <a:gd name="connsiteY1323" fmla="*/ 1089054 h 6858001"/>
              <a:gd name="connsiteX1324" fmla="*/ 1030288 w 10475908"/>
              <a:gd name="connsiteY1324" fmla="*/ 1098579 h 6858001"/>
              <a:gd name="connsiteX1325" fmla="*/ 973138 w 10475908"/>
              <a:gd name="connsiteY1325" fmla="*/ 1065241 h 6858001"/>
              <a:gd name="connsiteX1326" fmla="*/ 925511 w 10475908"/>
              <a:gd name="connsiteY1326" fmla="*/ 1027137 h 6858001"/>
              <a:gd name="connsiteX1327" fmla="*/ 925511 w 10475908"/>
              <a:gd name="connsiteY1327" fmla="*/ 1022374 h 6858001"/>
              <a:gd name="connsiteX1328" fmla="*/ 1322387 w 10475908"/>
              <a:gd name="connsiteY1328" fmla="*/ 1008087 h 6858001"/>
              <a:gd name="connsiteX1329" fmla="*/ 1374778 w 10475908"/>
              <a:gd name="connsiteY1329" fmla="*/ 1012850 h 6858001"/>
              <a:gd name="connsiteX1330" fmla="*/ 1336677 w 10475908"/>
              <a:gd name="connsiteY1330" fmla="*/ 1036662 h 6858001"/>
              <a:gd name="connsiteX1331" fmla="*/ 1322387 w 10475908"/>
              <a:gd name="connsiteY1331" fmla="*/ 1008087 h 6858001"/>
              <a:gd name="connsiteX1332" fmla="*/ 1274985 w 10475908"/>
              <a:gd name="connsiteY1332" fmla="*/ 1003324 h 6858001"/>
              <a:gd name="connsiteX1333" fmla="*/ 1299017 w 10475908"/>
              <a:gd name="connsiteY1333" fmla="*/ 1031899 h 6858001"/>
              <a:gd name="connsiteX1334" fmla="*/ 1313436 w 10475908"/>
              <a:gd name="connsiteY1334" fmla="*/ 1046186 h 6858001"/>
              <a:gd name="connsiteX1335" fmla="*/ 1385537 w 10475908"/>
              <a:gd name="connsiteY1335" fmla="*/ 1065241 h 6858001"/>
              <a:gd name="connsiteX1336" fmla="*/ 1423988 w 10475908"/>
              <a:gd name="connsiteY1336" fmla="*/ 1079529 h 6858001"/>
              <a:gd name="connsiteX1337" fmla="*/ 1250949 w 10475908"/>
              <a:gd name="connsiteY1337" fmla="*/ 1022374 h 6858001"/>
              <a:gd name="connsiteX1338" fmla="*/ 1274985 w 10475908"/>
              <a:gd name="connsiteY1338" fmla="*/ 1003324 h 6858001"/>
              <a:gd name="connsiteX1339" fmla="*/ 977902 w 10475908"/>
              <a:gd name="connsiteY1339" fmla="*/ 969987 h 6858001"/>
              <a:gd name="connsiteX1340" fmla="*/ 1074034 w 10475908"/>
              <a:gd name="connsiteY1340" fmla="*/ 998562 h 6858001"/>
              <a:gd name="connsiteX1341" fmla="*/ 1146131 w 10475908"/>
              <a:gd name="connsiteY1341" fmla="*/ 1036662 h 6858001"/>
              <a:gd name="connsiteX1342" fmla="*/ 1136518 w 10475908"/>
              <a:gd name="connsiteY1342" fmla="*/ 1055717 h 6858001"/>
              <a:gd name="connsiteX1343" fmla="*/ 1112485 w 10475908"/>
              <a:gd name="connsiteY1343" fmla="*/ 1055717 h 6858001"/>
              <a:gd name="connsiteX1344" fmla="*/ 1049999 w 10475908"/>
              <a:gd name="connsiteY1344" fmla="*/ 1008087 h 6858001"/>
              <a:gd name="connsiteX1345" fmla="*/ 977902 w 10475908"/>
              <a:gd name="connsiteY1345" fmla="*/ 969987 h 6858001"/>
              <a:gd name="connsiteX1346" fmla="*/ 1744660 w 10475908"/>
              <a:gd name="connsiteY1346" fmla="*/ 969968 h 6858001"/>
              <a:gd name="connsiteX1347" fmla="*/ 1744660 w 10475908"/>
              <a:gd name="connsiteY1347" fmla="*/ 974730 h 6858001"/>
              <a:gd name="connsiteX1348" fmla="*/ 1768471 w 10475908"/>
              <a:gd name="connsiteY1348" fmla="*/ 989018 h 6858001"/>
              <a:gd name="connsiteX1349" fmla="*/ 1768471 w 10475908"/>
              <a:gd name="connsiteY1349" fmla="*/ 979493 h 6858001"/>
              <a:gd name="connsiteX1350" fmla="*/ 1758946 w 10475908"/>
              <a:gd name="connsiteY1350" fmla="*/ 969968 h 6858001"/>
              <a:gd name="connsiteX1351" fmla="*/ 1744660 w 10475908"/>
              <a:gd name="connsiteY1351" fmla="*/ 969968 h 6858001"/>
              <a:gd name="connsiteX1352" fmla="*/ 1233687 w 10475908"/>
              <a:gd name="connsiteY1352" fmla="*/ 961058 h 6858001"/>
              <a:gd name="connsiteX1353" fmla="*/ 1255713 w 10475908"/>
              <a:gd name="connsiteY1353" fmla="*/ 969987 h 6858001"/>
              <a:gd name="connsiteX1354" fmla="*/ 1222376 w 10475908"/>
              <a:gd name="connsiteY1354" fmla="*/ 984275 h 6858001"/>
              <a:gd name="connsiteX1355" fmla="*/ 1233687 w 10475908"/>
              <a:gd name="connsiteY1355" fmla="*/ 961058 h 6858001"/>
              <a:gd name="connsiteX1356" fmla="*/ 1208089 w 10475908"/>
              <a:gd name="connsiteY1356" fmla="*/ 955698 h 6858001"/>
              <a:gd name="connsiteX1357" fmla="*/ 1193799 w 10475908"/>
              <a:gd name="connsiteY1357" fmla="*/ 998561 h 6858001"/>
              <a:gd name="connsiteX1358" fmla="*/ 1208089 w 10475908"/>
              <a:gd name="connsiteY1358" fmla="*/ 955698 h 6858001"/>
              <a:gd name="connsiteX1359" fmla="*/ 1403573 w 10475908"/>
              <a:gd name="connsiteY1359" fmla="*/ 955680 h 6858001"/>
              <a:gd name="connsiteX1360" fmla="*/ 1398583 w 10475908"/>
              <a:gd name="connsiteY1360" fmla="*/ 960443 h 6858001"/>
              <a:gd name="connsiteX1361" fmla="*/ 1413551 w 10475908"/>
              <a:gd name="connsiteY1361" fmla="*/ 979493 h 6858001"/>
              <a:gd name="connsiteX1362" fmla="*/ 1418540 w 10475908"/>
              <a:gd name="connsiteY1362" fmla="*/ 998543 h 6858001"/>
              <a:gd name="connsiteX1363" fmla="*/ 1428519 w 10475908"/>
              <a:gd name="connsiteY1363" fmla="*/ 998543 h 6858001"/>
              <a:gd name="connsiteX1364" fmla="*/ 1433508 w 10475908"/>
              <a:gd name="connsiteY1364" fmla="*/ 965205 h 6858001"/>
              <a:gd name="connsiteX1365" fmla="*/ 1403573 w 10475908"/>
              <a:gd name="connsiteY1365" fmla="*/ 955680 h 6858001"/>
              <a:gd name="connsiteX1366" fmla="*/ 858837 w 10475908"/>
              <a:gd name="connsiteY1366" fmla="*/ 946173 h 6858001"/>
              <a:gd name="connsiteX1367" fmla="*/ 901700 w 10475908"/>
              <a:gd name="connsiteY1367" fmla="*/ 965223 h 6858001"/>
              <a:gd name="connsiteX1368" fmla="*/ 854074 w 10475908"/>
              <a:gd name="connsiteY1368" fmla="*/ 950935 h 6858001"/>
              <a:gd name="connsiteX1369" fmla="*/ 858837 w 10475908"/>
              <a:gd name="connsiteY1369" fmla="*/ 946173 h 6858001"/>
              <a:gd name="connsiteX1370" fmla="*/ 1063625 w 10475908"/>
              <a:gd name="connsiteY1370" fmla="*/ 912837 h 6858001"/>
              <a:gd name="connsiteX1371" fmla="*/ 1063625 w 10475908"/>
              <a:gd name="connsiteY1371" fmla="*/ 912838 h 6858001"/>
              <a:gd name="connsiteX1372" fmla="*/ 1063625 w 10475908"/>
              <a:gd name="connsiteY1372" fmla="*/ 914426 h 6858001"/>
              <a:gd name="connsiteX1373" fmla="*/ 1064949 w 10475908"/>
              <a:gd name="connsiteY1373" fmla="*/ 914426 h 6858001"/>
              <a:gd name="connsiteX1374" fmla="*/ 1087438 w 10475908"/>
              <a:gd name="connsiteY1374" fmla="*/ 941413 h 6858001"/>
              <a:gd name="connsiteX1375" fmla="*/ 1039813 w 10475908"/>
              <a:gd name="connsiteY1375" fmla="*/ 917600 h 6858001"/>
              <a:gd name="connsiteX1376" fmla="*/ 1063625 w 10475908"/>
              <a:gd name="connsiteY1376" fmla="*/ 912837 h 6858001"/>
              <a:gd name="connsiteX1377" fmla="*/ 1141414 w 10475908"/>
              <a:gd name="connsiteY1377" fmla="*/ 865851 h 6858001"/>
              <a:gd name="connsiteX1378" fmla="*/ 1143002 w 10475908"/>
              <a:gd name="connsiteY1378" fmla="*/ 866377 h 6858001"/>
              <a:gd name="connsiteX1379" fmla="*/ 1143002 w 10475908"/>
              <a:gd name="connsiteY1379" fmla="*/ 866803 h 6858001"/>
              <a:gd name="connsiteX1380" fmla="*/ 1141792 w 10475908"/>
              <a:gd name="connsiteY1380" fmla="*/ 866803 h 6858001"/>
              <a:gd name="connsiteX1381" fmla="*/ 1141414 w 10475908"/>
              <a:gd name="connsiteY1381" fmla="*/ 866080 h 6858001"/>
              <a:gd name="connsiteX1382" fmla="*/ 1116012 w 10475908"/>
              <a:gd name="connsiteY1382" fmla="*/ 860452 h 6858001"/>
              <a:gd name="connsiteX1383" fmla="*/ 1139942 w 10475908"/>
              <a:gd name="connsiteY1383" fmla="*/ 865020 h 6858001"/>
              <a:gd name="connsiteX1384" fmla="*/ 1140574 w 10475908"/>
              <a:gd name="connsiteY1384" fmla="*/ 865573 h 6858001"/>
              <a:gd name="connsiteX1385" fmla="*/ 1141268 w 10475908"/>
              <a:gd name="connsiteY1385" fmla="*/ 865803 h 6858001"/>
              <a:gd name="connsiteX1386" fmla="*/ 1141414 w 10475908"/>
              <a:gd name="connsiteY1386" fmla="*/ 866080 h 6858001"/>
              <a:gd name="connsiteX1387" fmla="*/ 1141414 w 10475908"/>
              <a:gd name="connsiteY1387" fmla="*/ 866803 h 6858001"/>
              <a:gd name="connsiteX1388" fmla="*/ 1141792 w 10475908"/>
              <a:gd name="connsiteY1388" fmla="*/ 866803 h 6858001"/>
              <a:gd name="connsiteX1389" fmla="*/ 1150937 w 10475908"/>
              <a:gd name="connsiteY1389" fmla="*/ 884265 h 6858001"/>
              <a:gd name="connsiteX1390" fmla="*/ 1116012 w 10475908"/>
              <a:gd name="connsiteY1390" fmla="*/ 869977 h 6858001"/>
              <a:gd name="connsiteX1391" fmla="*/ 1116012 w 10475908"/>
              <a:gd name="connsiteY1391" fmla="*/ 860452 h 6858001"/>
              <a:gd name="connsiteX1392" fmla="*/ 1169983 w 10475908"/>
              <a:gd name="connsiteY1392" fmla="*/ 850904 h 6858001"/>
              <a:gd name="connsiteX1393" fmla="*/ 1260474 w 10475908"/>
              <a:gd name="connsiteY1393" fmla="*/ 903292 h 6858001"/>
              <a:gd name="connsiteX1394" fmla="*/ 1169983 w 10475908"/>
              <a:gd name="connsiteY1394" fmla="*/ 850904 h 6858001"/>
              <a:gd name="connsiteX1395" fmla="*/ 973366 w 10475908"/>
              <a:gd name="connsiteY1395" fmla="*/ 846163 h 6858001"/>
              <a:gd name="connsiteX1396" fmla="*/ 1021315 w 10475908"/>
              <a:gd name="connsiteY1396" fmla="*/ 855688 h 6858001"/>
              <a:gd name="connsiteX1397" fmla="*/ 1035699 w 10475908"/>
              <a:gd name="connsiteY1397" fmla="*/ 860450 h 6858001"/>
              <a:gd name="connsiteX1398" fmla="*/ 1069264 w 10475908"/>
              <a:gd name="connsiteY1398" fmla="*/ 889025 h 6858001"/>
              <a:gd name="connsiteX1399" fmla="*/ 1117212 w 10475908"/>
              <a:gd name="connsiteY1399" fmla="*/ 893788 h 6858001"/>
              <a:gd name="connsiteX1400" fmla="*/ 1174752 w 10475908"/>
              <a:gd name="connsiteY1400" fmla="*/ 946175 h 6858001"/>
              <a:gd name="connsiteX1401" fmla="*/ 1112416 w 10475908"/>
              <a:gd name="connsiteY1401" fmla="*/ 941413 h 6858001"/>
              <a:gd name="connsiteX1402" fmla="*/ 1098031 w 10475908"/>
              <a:gd name="connsiteY1402" fmla="*/ 931888 h 6858001"/>
              <a:gd name="connsiteX1403" fmla="*/ 1084845 w 10475908"/>
              <a:gd name="connsiteY1403" fmla="*/ 915219 h 6858001"/>
              <a:gd name="connsiteX1404" fmla="*/ 1065214 w 10475908"/>
              <a:gd name="connsiteY1404" fmla="*/ 912925 h 6858001"/>
              <a:gd name="connsiteX1405" fmla="*/ 1065214 w 10475908"/>
              <a:gd name="connsiteY1405" fmla="*/ 912838 h 6858001"/>
              <a:gd name="connsiteX1406" fmla="*/ 1064472 w 10475908"/>
              <a:gd name="connsiteY1406" fmla="*/ 912838 h 6858001"/>
              <a:gd name="connsiteX1407" fmla="*/ 1065214 w 10475908"/>
              <a:gd name="connsiteY1407" fmla="*/ 912925 h 6858001"/>
              <a:gd name="connsiteX1408" fmla="*/ 1065214 w 10475908"/>
              <a:gd name="connsiteY1408" fmla="*/ 914426 h 6858001"/>
              <a:gd name="connsiteX1409" fmla="*/ 1064949 w 10475908"/>
              <a:gd name="connsiteY1409" fmla="*/ 914426 h 6858001"/>
              <a:gd name="connsiteX1410" fmla="*/ 1063625 w 10475908"/>
              <a:gd name="connsiteY1410" fmla="*/ 912838 h 6858001"/>
              <a:gd name="connsiteX1411" fmla="*/ 1064467 w 10475908"/>
              <a:gd name="connsiteY1411" fmla="*/ 912838 h 6858001"/>
              <a:gd name="connsiteX1412" fmla="*/ 997340 w 10475908"/>
              <a:gd name="connsiteY1412" fmla="*/ 893788 h 6858001"/>
              <a:gd name="connsiteX1413" fmla="*/ 939801 w 10475908"/>
              <a:gd name="connsiteY1413" fmla="*/ 874738 h 6858001"/>
              <a:gd name="connsiteX1414" fmla="*/ 973366 w 10475908"/>
              <a:gd name="connsiteY1414" fmla="*/ 846163 h 6858001"/>
              <a:gd name="connsiteX1415" fmla="*/ 1676397 w 10475908"/>
              <a:gd name="connsiteY1415" fmla="*/ 831855 h 6858001"/>
              <a:gd name="connsiteX1416" fmla="*/ 1758946 w 10475908"/>
              <a:gd name="connsiteY1416" fmla="*/ 879480 h 6858001"/>
              <a:gd name="connsiteX1417" fmla="*/ 1676397 w 10475908"/>
              <a:gd name="connsiteY1417" fmla="*/ 831855 h 6858001"/>
              <a:gd name="connsiteX1418" fmla="*/ 738187 w 10475908"/>
              <a:gd name="connsiteY1418" fmla="*/ 822349 h 6858001"/>
              <a:gd name="connsiteX1419" fmla="*/ 790579 w 10475908"/>
              <a:gd name="connsiteY1419" fmla="*/ 850925 h 6858001"/>
              <a:gd name="connsiteX1420" fmla="*/ 785815 w 10475908"/>
              <a:gd name="connsiteY1420" fmla="*/ 860450 h 6858001"/>
              <a:gd name="connsiteX1421" fmla="*/ 757241 w 10475908"/>
              <a:gd name="connsiteY1421" fmla="*/ 850925 h 6858001"/>
              <a:gd name="connsiteX1422" fmla="*/ 714377 w 10475908"/>
              <a:gd name="connsiteY1422" fmla="*/ 860450 h 6858001"/>
              <a:gd name="connsiteX1423" fmla="*/ 681039 w 10475908"/>
              <a:gd name="connsiteY1423" fmla="*/ 855687 h 6858001"/>
              <a:gd name="connsiteX1424" fmla="*/ 685802 w 10475908"/>
              <a:gd name="connsiteY1424" fmla="*/ 846162 h 6858001"/>
              <a:gd name="connsiteX1425" fmla="*/ 738187 w 10475908"/>
              <a:gd name="connsiteY1425" fmla="*/ 822349 h 6858001"/>
              <a:gd name="connsiteX1426" fmla="*/ 911077 w 10475908"/>
              <a:gd name="connsiteY1426" fmla="*/ 804564 h 6858001"/>
              <a:gd name="connsiteX1427" fmla="*/ 944564 w 10475908"/>
              <a:gd name="connsiteY1427" fmla="*/ 841399 h 6858001"/>
              <a:gd name="connsiteX1428" fmla="*/ 892175 w 10475908"/>
              <a:gd name="connsiteY1428" fmla="*/ 808062 h 6858001"/>
              <a:gd name="connsiteX1429" fmla="*/ 911077 w 10475908"/>
              <a:gd name="connsiteY1429" fmla="*/ 804564 h 6858001"/>
              <a:gd name="connsiteX1430" fmla="*/ 2817808 w 10475908"/>
              <a:gd name="connsiteY1430" fmla="*/ 784234 h 6858001"/>
              <a:gd name="connsiteX1431" fmla="*/ 2860671 w 10475908"/>
              <a:gd name="connsiteY1431" fmla="*/ 808046 h 6858001"/>
              <a:gd name="connsiteX1432" fmla="*/ 2817808 w 10475908"/>
              <a:gd name="connsiteY1432" fmla="*/ 784234 h 6858001"/>
              <a:gd name="connsiteX1433" fmla="*/ 1279521 w 10475908"/>
              <a:gd name="connsiteY1433" fmla="*/ 784231 h 6858001"/>
              <a:gd name="connsiteX1434" fmla="*/ 1341434 w 10475908"/>
              <a:gd name="connsiteY1434" fmla="*/ 817569 h 6858001"/>
              <a:gd name="connsiteX1435" fmla="*/ 1279521 w 10475908"/>
              <a:gd name="connsiteY1435" fmla="*/ 784231 h 6858001"/>
              <a:gd name="connsiteX1436" fmla="*/ 849101 w 10475908"/>
              <a:gd name="connsiteY1436" fmla="*/ 755674 h 6858001"/>
              <a:gd name="connsiteX1437" fmla="*/ 877857 w 10475908"/>
              <a:gd name="connsiteY1437" fmla="*/ 808062 h 6858001"/>
              <a:gd name="connsiteX1438" fmla="*/ 839512 w 10475908"/>
              <a:gd name="connsiteY1438" fmla="*/ 812824 h 6858001"/>
              <a:gd name="connsiteX1439" fmla="*/ 853893 w 10475908"/>
              <a:gd name="connsiteY1439" fmla="*/ 831874 h 6858001"/>
              <a:gd name="connsiteX1440" fmla="*/ 796375 w 10475908"/>
              <a:gd name="connsiteY1440" fmla="*/ 827112 h 6858001"/>
              <a:gd name="connsiteX1441" fmla="*/ 700513 w 10475908"/>
              <a:gd name="connsiteY1441" fmla="*/ 808062 h 6858001"/>
              <a:gd name="connsiteX1442" fmla="*/ 633412 w 10475908"/>
              <a:gd name="connsiteY1442" fmla="*/ 765199 h 6858001"/>
              <a:gd name="connsiteX1443" fmla="*/ 719689 w 10475908"/>
              <a:gd name="connsiteY1443" fmla="*/ 793774 h 6858001"/>
              <a:gd name="connsiteX1444" fmla="*/ 743651 w 10475908"/>
              <a:gd name="connsiteY1444" fmla="*/ 798537 h 6858001"/>
              <a:gd name="connsiteX1445" fmla="*/ 801167 w 10475908"/>
              <a:gd name="connsiteY1445" fmla="*/ 803299 h 6858001"/>
              <a:gd name="connsiteX1446" fmla="*/ 829926 w 10475908"/>
              <a:gd name="connsiteY1446" fmla="*/ 803299 h 6858001"/>
              <a:gd name="connsiteX1447" fmla="*/ 805961 w 10475908"/>
              <a:gd name="connsiteY1447" fmla="*/ 765199 h 6858001"/>
              <a:gd name="connsiteX1448" fmla="*/ 849101 w 10475908"/>
              <a:gd name="connsiteY1448" fmla="*/ 755674 h 6858001"/>
              <a:gd name="connsiteX1449" fmla="*/ 2559046 w 10475908"/>
              <a:gd name="connsiteY1449" fmla="*/ 755658 h 6858001"/>
              <a:gd name="connsiteX1450" fmla="*/ 2644771 w 10475908"/>
              <a:gd name="connsiteY1450" fmla="*/ 793758 h 6858001"/>
              <a:gd name="connsiteX1451" fmla="*/ 2559046 w 10475908"/>
              <a:gd name="connsiteY1451" fmla="*/ 755658 h 6858001"/>
              <a:gd name="connsiteX1452" fmla="*/ 3694108 w 10475908"/>
              <a:gd name="connsiteY1452" fmla="*/ 736610 h 6858001"/>
              <a:gd name="connsiteX1453" fmla="*/ 3689346 w 10475908"/>
              <a:gd name="connsiteY1453" fmla="*/ 746135 h 6858001"/>
              <a:gd name="connsiteX1454" fmla="*/ 3703633 w 10475908"/>
              <a:gd name="connsiteY1454" fmla="*/ 755660 h 6858001"/>
              <a:gd name="connsiteX1455" fmla="*/ 3708396 w 10475908"/>
              <a:gd name="connsiteY1455" fmla="*/ 746135 h 6858001"/>
              <a:gd name="connsiteX1456" fmla="*/ 3694108 w 10475908"/>
              <a:gd name="connsiteY1456" fmla="*/ 736610 h 6858001"/>
              <a:gd name="connsiteX1457" fmla="*/ 1106710 w 10475908"/>
              <a:gd name="connsiteY1457" fmla="*/ 722317 h 6858001"/>
              <a:gd name="connsiteX1458" fmla="*/ 1101721 w 10475908"/>
              <a:gd name="connsiteY1458" fmla="*/ 731842 h 6858001"/>
              <a:gd name="connsiteX1459" fmla="*/ 1131659 w 10475908"/>
              <a:gd name="connsiteY1459" fmla="*/ 750892 h 6858001"/>
              <a:gd name="connsiteX1460" fmla="*/ 1136646 w 10475908"/>
              <a:gd name="connsiteY1460" fmla="*/ 741367 h 6858001"/>
              <a:gd name="connsiteX1461" fmla="*/ 1106710 w 10475908"/>
              <a:gd name="connsiteY1461" fmla="*/ 722317 h 6858001"/>
              <a:gd name="connsiteX1462" fmla="*/ 3554408 w 10475908"/>
              <a:gd name="connsiteY1462" fmla="*/ 717560 h 6858001"/>
              <a:gd name="connsiteX1463" fmla="*/ 3549646 w 10475908"/>
              <a:gd name="connsiteY1463" fmla="*/ 727085 h 6858001"/>
              <a:gd name="connsiteX1464" fmla="*/ 3582983 w 10475908"/>
              <a:gd name="connsiteY1464" fmla="*/ 741373 h 6858001"/>
              <a:gd name="connsiteX1465" fmla="*/ 3587746 w 10475908"/>
              <a:gd name="connsiteY1465" fmla="*/ 731848 h 6858001"/>
              <a:gd name="connsiteX1466" fmla="*/ 3554408 w 10475908"/>
              <a:gd name="connsiteY1466" fmla="*/ 717560 h 6858001"/>
              <a:gd name="connsiteX1467" fmla="*/ 3162296 w 10475908"/>
              <a:gd name="connsiteY1467" fmla="*/ 679460 h 6858001"/>
              <a:gd name="connsiteX1468" fmla="*/ 3224209 w 10475908"/>
              <a:gd name="connsiteY1468" fmla="*/ 703272 h 6858001"/>
              <a:gd name="connsiteX1469" fmla="*/ 3162296 w 10475908"/>
              <a:gd name="connsiteY1469" fmla="*/ 679460 h 6858001"/>
              <a:gd name="connsiteX1470" fmla="*/ 369887 w 10475908"/>
              <a:gd name="connsiteY1470" fmla="*/ 674711 h 6858001"/>
              <a:gd name="connsiteX1471" fmla="*/ 427041 w 10475908"/>
              <a:gd name="connsiteY1471" fmla="*/ 674711 h 6858001"/>
              <a:gd name="connsiteX1472" fmla="*/ 369887 w 10475908"/>
              <a:gd name="connsiteY1472" fmla="*/ 674711 h 6858001"/>
              <a:gd name="connsiteX1473" fmla="*/ 738187 w 10475908"/>
              <a:gd name="connsiteY1473" fmla="*/ 660425 h 6858001"/>
              <a:gd name="connsiteX1474" fmla="*/ 828675 w 10475908"/>
              <a:gd name="connsiteY1474" fmla="*/ 693762 h 6858001"/>
              <a:gd name="connsiteX1475" fmla="*/ 823912 w 10475908"/>
              <a:gd name="connsiteY1475" fmla="*/ 708050 h 6858001"/>
              <a:gd name="connsiteX1476" fmla="*/ 733426 w 10475908"/>
              <a:gd name="connsiteY1476" fmla="*/ 669950 h 6858001"/>
              <a:gd name="connsiteX1477" fmla="*/ 738187 w 10475908"/>
              <a:gd name="connsiteY1477" fmla="*/ 660425 h 6858001"/>
              <a:gd name="connsiteX1478" fmla="*/ 1711322 w 10475908"/>
              <a:gd name="connsiteY1478" fmla="*/ 646118 h 6858001"/>
              <a:gd name="connsiteX1479" fmla="*/ 1711322 w 10475908"/>
              <a:gd name="connsiteY1479" fmla="*/ 650881 h 6858001"/>
              <a:gd name="connsiteX1480" fmla="*/ 1730372 w 10475908"/>
              <a:gd name="connsiteY1480" fmla="*/ 660406 h 6858001"/>
              <a:gd name="connsiteX1481" fmla="*/ 1735134 w 10475908"/>
              <a:gd name="connsiteY1481" fmla="*/ 655643 h 6858001"/>
              <a:gd name="connsiteX1482" fmla="*/ 1716086 w 10475908"/>
              <a:gd name="connsiteY1482" fmla="*/ 646118 h 6858001"/>
              <a:gd name="connsiteX1483" fmla="*/ 1711322 w 10475908"/>
              <a:gd name="connsiteY1483" fmla="*/ 646118 h 6858001"/>
              <a:gd name="connsiteX1484" fmla="*/ 585714 w 10475908"/>
              <a:gd name="connsiteY1484" fmla="*/ 630659 h 6858001"/>
              <a:gd name="connsiteX1485" fmla="*/ 594099 w 10475908"/>
              <a:gd name="connsiteY1485" fmla="*/ 646138 h 6858001"/>
              <a:gd name="connsiteX1486" fmla="*/ 613267 w 10475908"/>
              <a:gd name="connsiteY1486" fmla="*/ 650900 h 6858001"/>
              <a:gd name="connsiteX1487" fmla="*/ 642012 w 10475908"/>
              <a:gd name="connsiteY1487" fmla="*/ 631850 h 6858001"/>
              <a:gd name="connsiteX1488" fmla="*/ 680343 w 10475908"/>
              <a:gd name="connsiteY1488" fmla="*/ 674712 h 6858001"/>
              <a:gd name="connsiteX1489" fmla="*/ 713885 w 10475908"/>
              <a:gd name="connsiteY1489" fmla="*/ 708050 h 6858001"/>
              <a:gd name="connsiteX1490" fmla="*/ 795337 w 10475908"/>
              <a:gd name="connsiteY1490" fmla="*/ 765200 h 6858001"/>
              <a:gd name="connsiteX1491" fmla="*/ 747424 w 10475908"/>
              <a:gd name="connsiteY1491" fmla="*/ 755675 h 6858001"/>
              <a:gd name="connsiteX1492" fmla="*/ 570143 w 10475908"/>
              <a:gd name="connsiteY1492" fmla="*/ 674712 h 6858001"/>
              <a:gd name="connsiteX1493" fmla="*/ 531812 w 10475908"/>
              <a:gd name="connsiteY1493" fmla="*/ 660425 h 6858001"/>
              <a:gd name="connsiteX1494" fmla="*/ 570143 w 10475908"/>
              <a:gd name="connsiteY1494" fmla="*/ 636613 h 6858001"/>
              <a:gd name="connsiteX1495" fmla="*/ 585714 w 10475908"/>
              <a:gd name="connsiteY1495" fmla="*/ 630659 h 6858001"/>
              <a:gd name="connsiteX1496" fmla="*/ 833596 w 10475908"/>
              <a:gd name="connsiteY1496" fmla="*/ 622304 h 6858001"/>
              <a:gd name="connsiteX1497" fmla="*/ 814383 w 10475908"/>
              <a:gd name="connsiteY1497" fmla="*/ 650879 h 6858001"/>
              <a:gd name="connsiteX1498" fmla="*/ 876828 w 10475908"/>
              <a:gd name="connsiteY1498" fmla="*/ 684216 h 6858001"/>
              <a:gd name="connsiteX1499" fmla="*/ 905644 w 10475908"/>
              <a:gd name="connsiteY1499" fmla="*/ 698504 h 6858001"/>
              <a:gd name="connsiteX1500" fmla="*/ 963284 w 10475908"/>
              <a:gd name="connsiteY1500" fmla="*/ 703266 h 6858001"/>
              <a:gd name="connsiteX1501" fmla="*/ 1001708 w 10475908"/>
              <a:gd name="connsiteY1501" fmla="*/ 708029 h 6858001"/>
              <a:gd name="connsiteX1502" fmla="*/ 833596 w 10475908"/>
              <a:gd name="connsiteY1502" fmla="*/ 622304 h 6858001"/>
              <a:gd name="connsiteX1503" fmla="*/ 225445 w 10475908"/>
              <a:gd name="connsiteY1503" fmla="*/ 608036 h 6858001"/>
              <a:gd name="connsiteX1504" fmla="*/ 346078 w 10475908"/>
              <a:gd name="connsiteY1504" fmla="*/ 669949 h 6858001"/>
              <a:gd name="connsiteX1505" fmla="*/ 225445 w 10475908"/>
              <a:gd name="connsiteY1505" fmla="*/ 608036 h 6858001"/>
              <a:gd name="connsiteX1506" fmla="*/ 2994021 w 10475908"/>
              <a:gd name="connsiteY1506" fmla="*/ 608022 h 6858001"/>
              <a:gd name="connsiteX1507" fmla="*/ 2994021 w 10475908"/>
              <a:gd name="connsiteY1507" fmla="*/ 612785 h 6858001"/>
              <a:gd name="connsiteX1508" fmla="*/ 3017833 w 10475908"/>
              <a:gd name="connsiteY1508" fmla="*/ 646122 h 6858001"/>
              <a:gd name="connsiteX1509" fmla="*/ 2984496 w 10475908"/>
              <a:gd name="connsiteY1509" fmla="*/ 660410 h 6858001"/>
              <a:gd name="connsiteX1510" fmla="*/ 3055933 w 10475908"/>
              <a:gd name="connsiteY1510" fmla="*/ 679460 h 6858001"/>
              <a:gd name="connsiteX1511" fmla="*/ 3060696 w 10475908"/>
              <a:gd name="connsiteY1511" fmla="*/ 641360 h 6858001"/>
              <a:gd name="connsiteX1512" fmla="*/ 2994021 w 10475908"/>
              <a:gd name="connsiteY1512" fmla="*/ 608022 h 6858001"/>
              <a:gd name="connsiteX1513" fmla="*/ 0 w 10475908"/>
              <a:gd name="connsiteY1513" fmla="*/ 576286 h 6858001"/>
              <a:gd name="connsiteX1514" fmla="*/ 23960 w 10475908"/>
              <a:gd name="connsiteY1514" fmla="*/ 581038 h 6858001"/>
              <a:gd name="connsiteX1515" fmla="*/ 172469 w 10475908"/>
              <a:gd name="connsiteY1515" fmla="*/ 671314 h 6858001"/>
              <a:gd name="connsiteX1516" fmla="*/ 560514 w 10475908"/>
              <a:gd name="connsiteY1516" fmla="*/ 927889 h 6858001"/>
              <a:gd name="connsiteX1517" fmla="*/ 603633 w 10475908"/>
              <a:gd name="connsiteY1517" fmla="*/ 951646 h 6858001"/>
              <a:gd name="connsiteX1518" fmla="*/ 641956 w 10475908"/>
              <a:gd name="connsiteY1518" fmla="*/ 980154 h 6858001"/>
              <a:gd name="connsiteX1519" fmla="*/ 651539 w 10475908"/>
              <a:gd name="connsiteY1519" fmla="*/ 984905 h 6858001"/>
              <a:gd name="connsiteX1520" fmla="*/ 780888 w 10475908"/>
              <a:gd name="connsiteY1520" fmla="*/ 1060931 h 6858001"/>
              <a:gd name="connsiteX1521" fmla="*/ 819213 w 10475908"/>
              <a:gd name="connsiteY1521" fmla="*/ 1089440 h 6858001"/>
              <a:gd name="connsiteX1522" fmla="*/ 852749 w 10475908"/>
              <a:gd name="connsiteY1522" fmla="*/ 1108446 h 6858001"/>
              <a:gd name="connsiteX1523" fmla="*/ 948562 w 10475908"/>
              <a:gd name="connsiteY1523" fmla="*/ 1155961 h 6858001"/>
              <a:gd name="connsiteX1524" fmla="*/ 1049170 w 10475908"/>
              <a:gd name="connsiteY1524" fmla="*/ 1222482 h 6858001"/>
              <a:gd name="connsiteX1525" fmla="*/ 1077915 w 10475908"/>
              <a:gd name="connsiteY1525" fmla="*/ 1250986 h 6858001"/>
              <a:gd name="connsiteX1526" fmla="*/ 1058749 w 10475908"/>
              <a:gd name="connsiteY1526" fmla="*/ 1250986 h 6858001"/>
              <a:gd name="connsiteX1527" fmla="*/ 996472 w 10475908"/>
              <a:gd name="connsiteY1527" fmla="*/ 1222482 h 6858001"/>
              <a:gd name="connsiteX1528" fmla="*/ 843166 w 10475908"/>
              <a:gd name="connsiteY1528" fmla="*/ 1127452 h 6858001"/>
              <a:gd name="connsiteX1529" fmla="*/ 689863 w 10475908"/>
              <a:gd name="connsiteY1529" fmla="*/ 1032419 h 6858001"/>
              <a:gd name="connsiteX1530" fmla="*/ 536560 w 10475908"/>
              <a:gd name="connsiteY1530" fmla="*/ 937391 h 6858001"/>
              <a:gd name="connsiteX1531" fmla="*/ 397633 w 10475908"/>
              <a:gd name="connsiteY1531" fmla="*/ 851867 h 6858001"/>
              <a:gd name="connsiteX1532" fmla="*/ 172469 w 10475908"/>
              <a:gd name="connsiteY1532" fmla="*/ 699822 h 6858001"/>
              <a:gd name="connsiteX1533" fmla="*/ 129356 w 10475908"/>
              <a:gd name="connsiteY1533" fmla="*/ 676065 h 6858001"/>
              <a:gd name="connsiteX1534" fmla="*/ 239543 w 10475908"/>
              <a:gd name="connsiteY1534" fmla="*/ 785347 h 6858001"/>
              <a:gd name="connsiteX1535" fmla="*/ 201214 w 10475908"/>
              <a:gd name="connsiteY1535" fmla="*/ 771093 h 6858001"/>
              <a:gd name="connsiteX1536" fmla="*/ 153330 w 10475908"/>
              <a:gd name="connsiteY1536" fmla="*/ 733082 h 6858001"/>
              <a:gd name="connsiteX1537" fmla="*/ 4806 w 10475908"/>
              <a:gd name="connsiteY1537" fmla="*/ 609546 h 6858001"/>
              <a:gd name="connsiteX1538" fmla="*/ 71866 w 10475908"/>
              <a:gd name="connsiteY1538" fmla="*/ 647557 h 6858001"/>
              <a:gd name="connsiteX1539" fmla="*/ 76679 w 10475908"/>
              <a:gd name="connsiteY1539" fmla="*/ 642806 h 6858001"/>
              <a:gd name="connsiteX1540" fmla="*/ 0 w 10475908"/>
              <a:gd name="connsiteY1540" fmla="*/ 576286 h 6858001"/>
              <a:gd name="connsiteX1541" fmla="*/ 676271 w 10475908"/>
              <a:gd name="connsiteY1541" fmla="*/ 576267 h 6858001"/>
              <a:gd name="connsiteX1542" fmla="*/ 671508 w 10475908"/>
              <a:gd name="connsiteY1542" fmla="*/ 589602 h 6858001"/>
              <a:gd name="connsiteX1543" fmla="*/ 700086 w 10475908"/>
              <a:gd name="connsiteY1543" fmla="*/ 598492 h 6858001"/>
              <a:gd name="connsiteX1544" fmla="*/ 704850 w 10475908"/>
              <a:gd name="connsiteY1544" fmla="*/ 594047 h 6858001"/>
              <a:gd name="connsiteX1545" fmla="*/ 676271 w 10475908"/>
              <a:gd name="connsiteY1545" fmla="*/ 576267 h 6858001"/>
              <a:gd name="connsiteX1546" fmla="*/ 546096 w 10475908"/>
              <a:gd name="connsiteY1546" fmla="*/ 561979 h 6858001"/>
              <a:gd name="connsiteX1547" fmla="*/ 517521 w 10475908"/>
              <a:gd name="connsiteY1547" fmla="*/ 570710 h 6858001"/>
              <a:gd name="connsiteX1548" fmla="*/ 546096 w 10475908"/>
              <a:gd name="connsiteY1548" fmla="*/ 561979 h 6858001"/>
              <a:gd name="connsiteX1549" fmla="*/ 2879720 w 10475908"/>
              <a:gd name="connsiteY1549" fmla="*/ 542934 h 6858001"/>
              <a:gd name="connsiteX1550" fmla="*/ 2874958 w 10475908"/>
              <a:gd name="connsiteY1550" fmla="*/ 557222 h 6858001"/>
              <a:gd name="connsiteX1551" fmla="*/ 2932108 w 10475908"/>
              <a:gd name="connsiteY1551" fmla="*/ 576272 h 6858001"/>
              <a:gd name="connsiteX1552" fmla="*/ 2936871 w 10475908"/>
              <a:gd name="connsiteY1552" fmla="*/ 566747 h 6858001"/>
              <a:gd name="connsiteX1553" fmla="*/ 2879720 w 10475908"/>
              <a:gd name="connsiteY1553" fmla="*/ 542934 h 6858001"/>
              <a:gd name="connsiteX1554" fmla="*/ 484183 w 10475908"/>
              <a:gd name="connsiteY1554" fmla="*/ 495303 h 6858001"/>
              <a:gd name="connsiteX1555" fmla="*/ 561177 w 10475908"/>
              <a:gd name="connsiteY1555" fmla="*/ 533403 h 6858001"/>
              <a:gd name="connsiteX1556" fmla="*/ 638174 w 10475908"/>
              <a:gd name="connsiteY1556" fmla="*/ 561979 h 6858001"/>
              <a:gd name="connsiteX1557" fmla="*/ 484183 w 10475908"/>
              <a:gd name="connsiteY1557" fmla="*/ 495303 h 6858001"/>
              <a:gd name="connsiteX1558" fmla="*/ 346071 w 10475908"/>
              <a:gd name="connsiteY1558" fmla="*/ 481016 h 6858001"/>
              <a:gd name="connsiteX1559" fmla="*/ 346071 w 10475908"/>
              <a:gd name="connsiteY1559" fmla="*/ 485779 h 6858001"/>
              <a:gd name="connsiteX1560" fmla="*/ 365122 w 10475908"/>
              <a:gd name="connsiteY1560" fmla="*/ 495304 h 6858001"/>
              <a:gd name="connsiteX1561" fmla="*/ 369886 w 10475908"/>
              <a:gd name="connsiteY1561" fmla="*/ 490541 h 6858001"/>
              <a:gd name="connsiteX1562" fmla="*/ 360359 w 10475908"/>
              <a:gd name="connsiteY1562" fmla="*/ 481016 h 6858001"/>
              <a:gd name="connsiteX1563" fmla="*/ 346071 w 10475908"/>
              <a:gd name="connsiteY1563" fmla="*/ 481016 h 6858001"/>
              <a:gd name="connsiteX1564" fmla="*/ 3233733 w 10475908"/>
              <a:gd name="connsiteY1564" fmla="*/ 471498 h 6858001"/>
              <a:gd name="connsiteX1565" fmla="*/ 3281358 w 10475908"/>
              <a:gd name="connsiteY1565" fmla="*/ 495311 h 6858001"/>
              <a:gd name="connsiteX1566" fmla="*/ 3233733 w 10475908"/>
              <a:gd name="connsiteY1566" fmla="*/ 471498 h 6858001"/>
              <a:gd name="connsiteX1567" fmla="*/ 1925706 w 10475908"/>
              <a:gd name="connsiteY1567" fmla="*/ 423869 h 6858001"/>
              <a:gd name="connsiteX1568" fmla="*/ 1920871 w 10475908"/>
              <a:gd name="connsiteY1568" fmla="*/ 433394 h 6858001"/>
              <a:gd name="connsiteX1569" fmla="*/ 2022399 w 10475908"/>
              <a:gd name="connsiteY1569" fmla="*/ 490544 h 6858001"/>
              <a:gd name="connsiteX1570" fmla="*/ 2027234 w 10475908"/>
              <a:gd name="connsiteY1570" fmla="*/ 476257 h 6858001"/>
              <a:gd name="connsiteX1571" fmla="*/ 1925706 w 10475908"/>
              <a:gd name="connsiteY1571" fmla="*/ 423869 h 6858001"/>
              <a:gd name="connsiteX1572" fmla="*/ 1341433 w 10475908"/>
              <a:gd name="connsiteY1572" fmla="*/ 409581 h 6858001"/>
              <a:gd name="connsiteX1573" fmla="*/ 1398583 w 10475908"/>
              <a:gd name="connsiteY1573" fmla="*/ 438156 h 6858001"/>
              <a:gd name="connsiteX1574" fmla="*/ 1341433 w 10475908"/>
              <a:gd name="connsiteY1574" fmla="*/ 409581 h 6858001"/>
              <a:gd name="connsiteX1575" fmla="*/ 2649533 w 10475908"/>
              <a:gd name="connsiteY1575" fmla="*/ 404822 h 6858001"/>
              <a:gd name="connsiteX1576" fmla="*/ 2730496 w 10475908"/>
              <a:gd name="connsiteY1576" fmla="*/ 447684 h 6858001"/>
              <a:gd name="connsiteX1577" fmla="*/ 2649533 w 10475908"/>
              <a:gd name="connsiteY1577" fmla="*/ 404822 h 6858001"/>
              <a:gd name="connsiteX1578" fmla="*/ 341312 w 10475908"/>
              <a:gd name="connsiteY1578" fmla="*/ 390528 h 6858001"/>
              <a:gd name="connsiteX1579" fmla="*/ 341312 w 10475908"/>
              <a:gd name="connsiteY1579" fmla="*/ 400053 h 6858001"/>
              <a:gd name="connsiteX1580" fmla="*/ 393696 w 10475908"/>
              <a:gd name="connsiteY1580" fmla="*/ 423866 h 6858001"/>
              <a:gd name="connsiteX1581" fmla="*/ 398460 w 10475908"/>
              <a:gd name="connsiteY1581" fmla="*/ 414341 h 6858001"/>
              <a:gd name="connsiteX1582" fmla="*/ 341312 w 10475908"/>
              <a:gd name="connsiteY1582" fmla="*/ 390528 h 6858001"/>
              <a:gd name="connsiteX1583" fmla="*/ 1279521 w 10475908"/>
              <a:gd name="connsiteY1583" fmla="*/ 385769 h 6858001"/>
              <a:gd name="connsiteX1584" fmla="*/ 1274758 w 10475908"/>
              <a:gd name="connsiteY1584" fmla="*/ 395294 h 6858001"/>
              <a:gd name="connsiteX1585" fmla="*/ 1317623 w 10475908"/>
              <a:gd name="connsiteY1585" fmla="*/ 409582 h 6858001"/>
              <a:gd name="connsiteX1586" fmla="*/ 1317623 w 10475908"/>
              <a:gd name="connsiteY1586" fmla="*/ 400057 h 6858001"/>
              <a:gd name="connsiteX1587" fmla="*/ 1279521 w 10475908"/>
              <a:gd name="connsiteY1587" fmla="*/ 385769 h 6858001"/>
              <a:gd name="connsiteX1588" fmla="*/ 1370008 w 10475908"/>
              <a:gd name="connsiteY1588" fmla="*/ 371481 h 6858001"/>
              <a:gd name="connsiteX1589" fmla="*/ 1495421 w 10475908"/>
              <a:gd name="connsiteY1589" fmla="*/ 423868 h 6858001"/>
              <a:gd name="connsiteX1590" fmla="*/ 1370008 w 10475908"/>
              <a:gd name="connsiteY1590" fmla="*/ 371481 h 6858001"/>
              <a:gd name="connsiteX1591" fmla="*/ 365122 w 10475908"/>
              <a:gd name="connsiteY1591" fmla="*/ 342903 h 6858001"/>
              <a:gd name="connsiteX1592" fmla="*/ 360358 w 10475908"/>
              <a:gd name="connsiteY1592" fmla="*/ 347666 h 6858001"/>
              <a:gd name="connsiteX1593" fmla="*/ 388934 w 10475908"/>
              <a:gd name="connsiteY1593" fmla="*/ 361953 h 6858001"/>
              <a:gd name="connsiteX1594" fmla="*/ 393696 w 10475908"/>
              <a:gd name="connsiteY1594" fmla="*/ 357191 h 6858001"/>
              <a:gd name="connsiteX1595" fmla="*/ 365122 w 10475908"/>
              <a:gd name="connsiteY1595" fmla="*/ 342903 h 6858001"/>
              <a:gd name="connsiteX1596" fmla="*/ 2227258 w 10475908"/>
              <a:gd name="connsiteY1596" fmla="*/ 338145 h 6858001"/>
              <a:gd name="connsiteX1597" fmla="*/ 2227258 w 10475908"/>
              <a:gd name="connsiteY1597" fmla="*/ 347670 h 6858001"/>
              <a:gd name="connsiteX1598" fmla="*/ 2252658 w 10475908"/>
              <a:gd name="connsiteY1598" fmla="*/ 347670 h 6858001"/>
              <a:gd name="connsiteX1599" fmla="*/ 2252658 w 10475908"/>
              <a:gd name="connsiteY1599" fmla="*/ 338145 h 6858001"/>
              <a:gd name="connsiteX1600" fmla="*/ 2227258 w 10475908"/>
              <a:gd name="connsiteY1600" fmla="*/ 338145 h 6858001"/>
              <a:gd name="connsiteX1601" fmla="*/ 2974971 w 10475908"/>
              <a:gd name="connsiteY1601" fmla="*/ 331599 h 6858001"/>
              <a:gd name="connsiteX1602" fmla="*/ 2955921 w 10475908"/>
              <a:gd name="connsiteY1602" fmla="*/ 333385 h 6858001"/>
              <a:gd name="connsiteX1603" fmla="*/ 2994021 w 10475908"/>
              <a:gd name="connsiteY1603" fmla="*/ 347672 h 6858001"/>
              <a:gd name="connsiteX1604" fmla="*/ 2974971 w 10475908"/>
              <a:gd name="connsiteY1604" fmla="*/ 331599 h 6858001"/>
              <a:gd name="connsiteX1605" fmla="*/ 2362197 w 10475908"/>
              <a:gd name="connsiteY1605" fmla="*/ 319096 h 6858001"/>
              <a:gd name="connsiteX1606" fmla="*/ 2433635 w 10475908"/>
              <a:gd name="connsiteY1606" fmla="*/ 366721 h 6858001"/>
              <a:gd name="connsiteX1607" fmla="*/ 2362197 w 10475908"/>
              <a:gd name="connsiteY1607" fmla="*/ 319096 h 6858001"/>
              <a:gd name="connsiteX1608" fmla="*/ 1629021 w 10475908"/>
              <a:gd name="connsiteY1608" fmla="*/ 314331 h 6858001"/>
              <a:gd name="connsiteX1609" fmla="*/ 1590671 w 10475908"/>
              <a:gd name="connsiteY1609" fmla="*/ 314331 h 6858001"/>
              <a:gd name="connsiteX1610" fmla="*/ 1825562 w 10475908"/>
              <a:gd name="connsiteY1610" fmla="*/ 461968 h 6858001"/>
              <a:gd name="connsiteX1611" fmla="*/ 1820765 w 10475908"/>
              <a:gd name="connsiteY1611" fmla="*/ 423868 h 6858001"/>
              <a:gd name="connsiteX1612" fmla="*/ 1700927 w 10475908"/>
              <a:gd name="connsiteY1612" fmla="*/ 352431 h 6858001"/>
              <a:gd name="connsiteX1613" fmla="*/ 1652988 w 10475908"/>
              <a:gd name="connsiteY1613" fmla="*/ 328618 h 6858001"/>
              <a:gd name="connsiteX1614" fmla="*/ 1629021 w 10475908"/>
              <a:gd name="connsiteY1614" fmla="*/ 314331 h 6858001"/>
              <a:gd name="connsiteX1615" fmla="*/ 2697158 w 10475908"/>
              <a:gd name="connsiteY1615" fmla="*/ 309572 h 6858001"/>
              <a:gd name="connsiteX1616" fmla="*/ 2692396 w 10475908"/>
              <a:gd name="connsiteY1616" fmla="*/ 319097 h 6858001"/>
              <a:gd name="connsiteX1617" fmla="*/ 2730496 w 10475908"/>
              <a:gd name="connsiteY1617" fmla="*/ 342910 h 6858001"/>
              <a:gd name="connsiteX1618" fmla="*/ 2697158 w 10475908"/>
              <a:gd name="connsiteY1618" fmla="*/ 309572 h 6858001"/>
              <a:gd name="connsiteX1619" fmla="*/ 1246183 w 10475908"/>
              <a:gd name="connsiteY1619" fmla="*/ 300042 h 6858001"/>
              <a:gd name="connsiteX1620" fmla="*/ 1303333 w 10475908"/>
              <a:gd name="connsiteY1620" fmla="*/ 323855 h 6858001"/>
              <a:gd name="connsiteX1621" fmla="*/ 1308096 w 10475908"/>
              <a:gd name="connsiteY1621" fmla="*/ 314330 h 6858001"/>
              <a:gd name="connsiteX1622" fmla="*/ 1246183 w 10475908"/>
              <a:gd name="connsiteY1622" fmla="*/ 300042 h 6858001"/>
              <a:gd name="connsiteX1623" fmla="*/ 2324095 w 10475908"/>
              <a:gd name="connsiteY1623" fmla="*/ 285758 h 6858001"/>
              <a:gd name="connsiteX1624" fmla="*/ 2319333 w 10475908"/>
              <a:gd name="connsiteY1624" fmla="*/ 295283 h 6858001"/>
              <a:gd name="connsiteX1625" fmla="*/ 2338386 w 10475908"/>
              <a:gd name="connsiteY1625" fmla="*/ 304808 h 6858001"/>
              <a:gd name="connsiteX1626" fmla="*/ 2343150 w 10475908"/>
              <a:gd name="connsiteY1626" fmla="*/ 300045 h 6858001"/>
              <a:gd name="connsiteX1627" fmla="*/ 2324095 w 10475908"/>
              <a:gd name="connsiteY1627" fmla="*/ 285758 h 6858001"/>
              <a:gd name="connsiteX1628" fmla="*/ 3065458 w 10475908"/>
              <a:gd name="connsiteY1628" fmla="*/ 276235 h 6858001"/>
              <a:gd name="connsiteX1629" fmla="*/ 3065458 w 10475908"/>
              <a:gd name="connsiteY1629" fmla="*/ 280997 h 6858001"/>
              <a:gd name="connsiteX1630" fmla="*/ 3090858 w 10475908"/>
              <a:gd name="connsiteY1630" fmla="*/ 295285 h 6858001"/>
              <a:gd name="connsiteX1631" fmla="*/ 3070538 w 10475908"/>
              <a:gd name="connsiteY1631" fmla="*/ 276235 h 6858001"/>
              <a:gd name="connsiteX1632" fmla="*/ 3065458 w 10475908"/>
              <a:gd name="connsiteY1632" fmla="*/ 276235 h 6858001"/>
              <a:gd name="connsiteX1633" fmla="*/ 2146300 w 10475908"/>
              <a:gd name="connsiteY1633" fmla="*/ 261945 h 6858001"/>
              <a:gd name="connsiteX1634" fmla="*/ 2146300 w 10475908"/>
              <a:gd name="connsiteY1634" fmla="*/ 266707 h 6858001"/>
              <a:gd name="connsiteX1635" fmla="*/ 2165346 w 10475908"/>
              <a:gd name="connsiteY1635" fmla="*/ 280995 h 6858001"/>
              <a:gd name="connsiteX1636" fmla="*/ 2170110 w 10475908"/>
              <a:gd name="connsiteY1636" fmla="*/ 271470 h 6858001"/>
              <a:gd name="connsiteX1637" fmla="*/ 2155821 w 10475908"/>
              <a:gd name="connsiteY1637" fmla="*/ 266707 h 6858001"/>
              <a:gd name="connsiteX1638" fmla="*/ 2146300 w 10475908"/>
              <a:gd name="connsiteY1638" fmla="*/ 261945 h 6858001"/>
              <a:gd name="connsiteX1639" fmla="*/ 531810 w 10475908"/>
              <a:gd name="connsiteY1639" fmla="*/ 252417 h 6858001"/>
              <a:gd name="connsiteX1640" fmla="*/ 527046 w 10475908"/>
              <a:gd name="connsiteY1640" fmla="*/ 257179 h 6858001"/>
              <a:gd name="connsiteX1641" fmla="*/ 560384 w 10475908"/>
              <a:gd name="connsiteY1641" fmla="*/ 271466 h 6858001"/>
              <a:gd name="connsiteX1642" fmla="*/ 560384 w 10475908"/>
              <a:gd name="connsiteY1642" fmla="*/ 261942 h 6858001"/>
              <a:gd name="connsiteX1643" fmla="*/ 531810 w 10475908"/>
              <a:gd name="connsiteY1643" fmla="*/ 252417 h 6858001"/>
              <a:gd name="connsiteX1644" fmla="*/ 1341433 w 10475908"/>
              <a:gd name="connsiteY1644" fmla="*/ 247656 h 6858001"/>
              <a:gd name="connsiteX1645" fmla="*/ 1341433 w 10475908"/>
              <a:gd name="connsiteY1645" fmla="*/ 252418 h 6858001"/>
              <a:gd name="connsiteX1646" fmla="*/ 1365246 w 10475908"/>
              <a:gd name="connsiteY1646" fmla="*/ 266706 h 6858001"/>
              <a:gd name="connsiteX1647" fmla="*/ 1365246 w 10475908"/>
              <a:gd name="connsiteY1647" fmla="*/ 257181 h 6858001"/>
              <a:gd name="connsiteX1648" fmla="*/ 1341433 w 10475908"/>
              <a:gd name="connsiteY1648" fmla="*/ 247656 h 6858001"/>
              <a:gd name="connsiteX1649" fmla="*/ 1481135 w 10475908"/>
              <a:gd name="connsiteY1649" fmla="*/ 238130 h 6858001"/>
              <a:gd name="connsiteX1650" fmla="*/ 1476371 w 10475908"/>
              <a:gd name="connsiteY1650" fmla="*/ 247655 h 6858001"/>
              <a:gd name="connsiteX1651" fmla="*/ 1509709 w 10475908"/>
              <a:gd name="connsiteY1651" fmla="*/ 261943 h 6858001"/>
              <a:gd name="connsiteX1652" fmla="*/ 1509709 w 10475908"/>
              <a:gd name="connsiteY1652" fmla="*/ 252418 h 6858001"/>
              <a:gd name="connsiteX1653" fmla="*/ 1481135 w 10475908"/>
              <a:gd name="connsiteY1653" fmla="*/ 238130 h 6858001"/>
              <a:gd name="connsiteX1654" fmla="*/ 2217910 w 10475908"/>
              <a:gd name="connsiteY1654" fmla="*/ 219082 h 6858001"/>
              <a:gd name="connsiteX1655" fmla="*/ 2212971 w 10475908"/>
              <a:gd name="connsiteY1655" fmla="*/ 228607 h 6858001"/>
              <a:gd name="connsiteX1656" fmla="*/ 2252482 w 10475908"/>
              <a:gd name="connsiteY1656" fmla="*/ 247657 h 6858001"/>
              <a:gd name="connsiteX1657" fmla="*/ 2257421 w 10475908"/>
              <a:gd name="connsiteY1657" fmla="*/ 238132 h 6858001"/>
              <a:gd name="connsiteX1658" fmla="*/ 2217910 w 10475908"/>
              <a:gd name="connsiteY1658" fmla="*/ 219082 h 6858001"/>
              <a:gd name="connsiteX1659" fmla="*/ 1481135 w 10475908"/>
              <a:gd name="connsiteY1659" fmla="*/ 209555 h 6858001"/>
              <a:gd name="connsiteX1660" fmla="*/ 1481135 w 10475908"/>
              <a:gd name="connsiteY1660" fmla="*/ 223843 h 6858001"/>
              <a:gd name="connsiteX1661" fmla="*/ 1528758 w 10475908"/>
              <a:gd name="connsiteY1661" fmla="*/ 242893 h 6858001"/>
              <a:gd name="connsiteX1662" fmla="*/ 1528758 w 10475908"/>
              <a:gd name="connsiteY1662" fmla="*/ 238130 h 6858001"/>
              <a:gd name="connsiteX1663" fmla="*/ 1481135 w 10475908"/>
              <a:gd name="connsiteY1663" fmla="*/ 209555 h 6858001"/>
              <a:gd name="connsiteX1664" fmla="*/ 2055808 w 10475908"/>
              <a:gd name="connsiteY1664" fmla="*/ 161932 h 6858001"/>
              <a:gd name="connsiteX1665" fmla="*/ 2117721 w 10475908"/>
              <a:gd name="connsiteY1665" fmla="*/ 195270 h 6858001"/>
              <a:gd name="connsiteX1666" fmla="*/ 2055808 w 10475908"/>
              <a:gd name="connsiteY1666" fmla="*/ 161932 h 6858001"/>
              <a:gd name="connsiteX1667" fmla="*/ 1289048 w 10475908"/>
              <a:gd name="connsiteY1667" fmla="*/ 142880 h 6858001"/>
              <a:gd name="connsiteX1668" fmla="*/ 1289048 w 10475908"/>
              <a:gd name="connsiteY1668" fmla="*/ 147642 h 6858001"/>
              <a:gd name="connsiteX1669" fmla="*/ 1322386 w 10475908"/>
              <a:gd name="connsiteY1669" fmla="*/ 157168 h 6858001"/>
              <a:gd name="connsiteX1670" fmla="*/ 1322386 w 10475908"/>
              <a:gd name="connsiteY1670" fmla="*/ 152405 h 6858001"/>
              <a:gd name="connsiteX1671" fmla="*/ 1289048 w 10475908"/>
              <a:gd name="connsiteY1671" fmla="*/ 142880 h 6858001"/>
              <a:gd name="connsiteX1672" fmla="*/ 2079624 w 10475908"/>
              <a:gd name="connsiteY1672" fmla="*/ 119070 h 6858001"/>
              <a:gd name="connsiteX1673" fmla="*/ 2108198 w 10475908"/>
              <a:gd name="connsiteY1673" fmla="*/ 166695 h 6858001"/>
              <a:gd name="connsiteX1674" fmla="*/ 2117721 w 10475908"/>
              <a:gd name="connsiteY1674" fmla="*/ 161932 h 6858001"/>
              <a:gd name="connsiteX1675" fmla="*/ 2098671 w 10475908"/>
              <a:gd name="connsiteY1675" fmla="*/ 119070 h 6858001"/>
              <a:gd name="connsiteX1676" fmla="*/ 2079624 w 10475908"/>
              <a:gd name="connsiteY1676" fmla="*/ 119070 h 6858001"/>
              <a:gd name="connsiteX1677" fmla="*/ 1911348 w 10475908"/>
              <a:gd name="connsiteY1677" fmla="*/ 119069 h 6858001"/>
              <a:gd name="connsiteX1678" fmla="*/ 1993539 w 10475908"/>
              <a:gd name="connsiteY1678" fmla="*/ 200032 h 6858001"/>
              <a:gd name="connsiteX1679" fmla="*/ 2017712 w 10475908"/>
              <a:gd name="connsiteY1679" fmla="*/ 166695 h 6858001"/>
              <a:gd name="connsiteX1680" fmla="*/ 1911348 w 10475908"/>
              <a:gd name="connsiteY1680" fmla="*/ 119069 h 6858001"/>
              <a:gd name="connsiteX1681" fmla="*/ 609596 w 10475908"/>
              <a:gd name="connsiteY1681" fmla="*/ 119067 h 6858001"/>
              <a:gd name="connsiteX1682" fmla="*/ 609596 w 10475908"/>
              <a:gd name="connsiteY1682" fmla="*/ 123829 h 6858001"/>
              <a:gd name="connsiteX1683" fmla="*/ 633411 w 10475908"/>
              <a:gd name="connsiteY1683" fmla="*/ 133355 h 6858001"/>
              <a:gd name="connsiteX1684" fmla="*/ 638174 w 10475908"/>
              <a:gd name="connsiteY1684" fmla="*/ 123829 h 6858001"/>
              <a:gd name="connsiteX1685" fmla="*/ 609596 w 10475908"/>
              <a:gd name="connsiteY1685" fmla="*/ 119067 h 6858001"/>
              <a:gd name="connsiteX1686" fmla="*/ 1963733 w 10475908"/>
              <a:gd name="connsiteY1686" fmla="*/ 109544 h 6858001"/>
              <a:gd name="connsiteX1687" fmla="*/ 1963733 w 10475908"/>
              <a:gd name="connsiteY1687" fmla="*/ 119070 h 6858001"/>
              <a:gd name="connsiteX1688" fmla="*/ 1993896 w 10475908"/>
              <a:gd name="connsiteY1688" fmla="*/ 123833 h 6858001"/>
              <a:gd name="connsiteX1689" fmla="*/ 1993896 w 10475908"/>
              <a:gd name="connsiteY1689" fmla="*/ 119070 h 6858001"/>
              <a:gd name="connsiteX1690" fmla="*/ 1963733 w 10475908"/>
              <a:gd name="connsiteY1690" fmla="*/ 109544 h 6858001"/>
              <a:gd name="connsiteX1691" fmla="*/ 1308096 w 10475908"/>
              <a:gd name="connsiteY1691" fmla="*/ 104780 h 6858001"/>
              <a:gd name="connsiteX1692" fmla="*/ 1384298 w 10475908"/>
              <a:gd name="connsiteY1692" fmla="*/ 138118 h 6858001"/>
              <a:gd name="connsiteX1693" fmla="*/ 1308096 w 10475908"/>
              <a:gd name="connsiteY1693" fmla="*/ 104780 h 6858001"/>
              <a:gd name="connsiteX1694" fmla="*/ 1096958 w 10475908"/>
              <a:gd name="connsiteY1694" fmla="*/ 76204 h 6858001"/>
              <a:gd name="connsiteX1695" fmla="*/ 1096958 w 10475908"/>
              <a:gd name="connsiteY1695" fmla="*/ 85729 h 6858001"/>
              <a:gd name="connsiteX1696" fmla="*/ 1125536 w 10475908"/>
              <a:gd name="connsiteY1696" fmla="*/ 95254 h 6858001"/>
              <a:gd name="connsiteX1697" fmla="*/ 1125536 w 10475908"/>
              <a:gd name="connsiteY1697" fmla="*/ 85729 h 6858001"/>
              <a:gd name="connsiteX1698" fmla="*/ 1096958 w 10475908"/>
              <a:gd name="connsiteY1698" fmla="*/ 76204 h 6858001"/>
              <a:gd name="connsiteX1699" fmla="*/ 2778121 w 10475908"/>
              <a:gd name="connsiteY1699" fmla="*/ 33347 h 6858001"/>
              <a:gd name="connsiteX1700" fmla="*/ 2792408 w 10475908"/>
              <a:gd name="connsiteY1700" fmla="*/ 47635 h 6858001"/>
              <a:gd name="connsiteX1701" fmla="*/ 2778121 w 10475908"/>
              <a:gd name="connsiteY1701" fmla="*/ 33347 h 6858001"/>
              <a:gd name="connsiteX1702" fmla="*/ 804858 w 10475908"/>
              <a:gd name="connsiteY1702" fmla="*/ 23817 h 6858001"/>
              <a:gd name="connsiteX1703" fmla="*/ 804858 w 10475908"/>
              <a:gd name="connsiteY1703" fmla="*/ 33342 h 6858001"/>
              <a:gd name="connsiteX1704" fmla="*/ 901696 w 10475908"/>
              <a:gd name="connsiteY1704" fmla="*/ 57155 h 6858001"/>
              <a:gd name="connsiteX1705" fmla="*/ 882328 w 10475908"/>
              <a:gd name="connsiteY1705" fmla="*/ 23817 h 6858001"/>
              <a:gd name="connsiteX1706" fmla="*/ 804858 w 10475908"/>
              <a:gd name="connsiteY1706" fmla="*/ 23817 h 6858001"/>
              <a:gd name="connsiteX1707" fmla="*/ 2563808 w 10475908"/>
              <a:gd name="connsiteY1707" fmla="*/ 14297 h 6858001"/>
              <a:gd name="connsiteX1708" fmla="*/ 2616196 w 10475908"/>
              <a:gd name="connsiteY1708" fmla="*/ 42872 h 6858001"/>
              <a:gd name="connsiteX1709" fmla="*/ 2563808 w 10475908"/>
              <a:gd name="connsiteY1709" fmla="*/ 14297 h 6858001"/>
              <a:gd name="connsiteX1710" fmla="*/ 920747 w 10475908"/>
              <a:gd name="connsiteY1710" fmla="*/ 9529 h 6858001"/>
              <a:gd name="connsiteX1711" fmla="*/ 906458 w 10475908"/>
              <a:gd name="connsiteY1711" fmla="*/ 19054 h 6858001"/>
              <a:gd name="connsiteX1712" fmla="*/ 1011233 w 10475908"/>
              <a:gd name="connsiteY1712" fmla="*/ 47629 h 6858001"/>
              <a:gd name="connsiteX1713" fmla="*/ 920747 w 10475908"/>
              <a:gd name="connsiteY1713" fmla="*/ 9529 h 6858001"/>
              <a:gd name="connsiteX1714" fmla="*/ 1820863 w 10475908"/>
              <a:gd name="connsiteY1714" fmla="*/ 4793 h 6858001"/>
              <a:gd name="connsiteX1715" fmla="*/ 1892301 w 10475908"/>
              <a:gd name="connsiteY1715" fmla="*/ 42893 h 6858001"/>
              <a:gd name="connsiteX1716" fmla="*/ 1820863 w 10475908"/>
              <a:gd name="connsiteY1716" fmla="*/ 4793 h 6858001"/>
              <a:gd name="connsiteX1717" fmla="*/ 2271712 w 10475908"/>
              <a:gd name="connsiteY1717" fmla="*/ 30 h 6858001"/>
              <a:gd name="connsiteX1718" fmla="*/ 2286001 w 10475908"/>
              <a:gd name="connsiteY1718" fmla="*/ 30 h 6858001"/>
              <a:gd name="connsiteX1719" fmla="*/ 2290765 w 10475908"/>
              <a:gd name="connsiteY1719" fmla="*/ 4793 h 6858001"/>
              <a:gd name="connsiteX1720" fmla="*/ 2271712 w 10475908"/>
              <a:gd name="connsiteY1720" fmla="*/ 30 h 6858001"/>
              <a:gd name="connsiteX1721" fmla="*/ 498740 w 10475908"/>
              <a:gd name="connsiteY1721" fmla="*/ 0 h 6858001"/>
              <a:gd name="connsiteX1722" fmla="*/ 532269 w 10475908"/>
              <a:gd name="connsiteY1722" fmla="*/ 0 h 6858001"/>
              <a:gd name="connsiteX1723" fmla="*/ 541848 w 10475908"/>
              <a:gd name="connsiteY1723" fmla="*/ 4756 h 6858001"/>
              <a:gd name="connsiteX1724" fmla="*/ 517899 w 10475908"/>
              <a:gd name="connsiteY1724" fmla="*/ 28535 h 6858001"/>
              <a:gd name="connsiteX1725" fmla="*/ 565797 w 10475908"/>
              <a:gd name="connsiteY1725" fmla="*/ 33291 h 6858001"/>
              <a:gd name="connsiteX1726" fmla="*/ 551428 w 10475908"/>
              <a:gd name="connsiteY1726" fmla="*/ 0 h 6858001"/>
              <a:gd name="connsiteX1727" fmla="*/ 628065 w 10475908"/>
              <a:gd name="connsiteY1727" fmla="*/ 0 h 6858001"/>
              <a:gd name="connsiteX1728" fmla="*/ 743020 w 10475908"/>
              <a:gd name="connsiteY1728" fmla="*/ 47559 h 6858001"/>
              <a:gd name="connsiteX1729" fmla="*/ 790918 w 10475908"/>
              <a:gd name="connsiteY1729" fmla="*/ 57071 h 6858001"/>
              <a:gd name="connsiteX1730" fmla="*/ 704702 w 10475908"/>
              <a:gd name="connsiteY1730" fmla="*/ 9512 h 6858001"/>
              <a:gd name="connsiteX1731" fmla="*/ 675963 w 10475908"/>
              <a:gd name="connsiteY1731" fmla="*/ 0 h 6858001"/>
              <a:gd name="connsiteX1732" fmla="*/ 987300 w 10475908"/>
              <a:gd name="connsiteY1732" fmla="*/ 0 h 6858001"/>
              <a:gd name="connsiteX1733" fmla="*/ 996880 w 10475908"/>
              <a:gd name="connsiteY1733" fmla="*/ 4756 h 6858001"/>
              <a:gd name="connsiteX1734" fmla="*/ 1001670 w 10475908"/>
              <a:gd name="connsiteY1734" fmla="*/ 0 h 6858001"/>
              <a:gd name="connsiteX1735" fmla="*/ 1686612 w 10475908"/>
              <a:gd name="connsiteY1735" fmla="*/ 0 h 6858001"/>
              <a:gd name="connsiteX1736" fmla="*/ 1691402 w 10475908"/>
              <a:gd name="connsiteY1736" fmla="*/ 0 h 6858001"/>
              <a:gd name="connsiteX1737" fmla="*/ 1787198 w 10475908"/>
              <a:gd name="connsiteY1737" fmla="*/ 57071 h 6858001"/>
              <a:gd name="connsiteX1738" fmla="*/ 1796778 w 10475908"/>
              <a:gd name="connsiteY1738" fmla="*/ 61827 h 6858001"/>
              <a:gd name="connsiteX1739" fmla="*/ 1811147 w 10475908"/>
              <a:gd name="connsiteY1739" fmla="*/ 47559 h 6858001"/>
              <a:gd name="connsiteX1740" fmla="*/ 1859045 w 10475908"/>
              <a:gd name="connsiteY1740" fmla="*/ 76094 h 6858001"/>
              <a:gd name="connsiteX1741" fmla="*/ 1835096 w 10475908"/>
              <a:gd name="connsiteY1741" fmla="*/ 80850 h 6858001"/>
              <a:gd name="connsiteX1742" fmla="*/ 1935682 w 10475908"/>
              <a:gd name="connsiteY1742" fmla="*/ 90362 h 6858001"/>
              <a:gd name="connsiteX1743" fmla="*/ 1897363 w 10475908"/>
              <a:gd name="connsiteY1743" fmla="*/ 47559 h 6858001"/>
              <a:gd name="connsiteX1744" fmla="*/ 1954841 w 10475908"/>
              <a:gd name="connsiteY1744" fmla="*/ 76094 h 6858001"/>
              <a:gd name="connsiteX1745" fmla="*/ 1993159 w 10475908"/>
              <a:gd name="connsiteY1745" fmla="*/ 80850 h 6858001"/>
              <a:gd name="connsiteX1746" fmla="*/ 1935682 w 10475908"/>
              <a:gd name="connsiteY1746" fmla="*/ 42803 h 6858001"/>
              <a:gd name="connsiteX1747" fmla="*/ 1878204 w 10475908"/>
              <a:gd name="connsiteY1747" fmla="*/ 0 h 6858001"/>
              <a:gd name="connsiteX1748" fmla="*/ 2223070 w 10475908"/>
              <a:gd name="connsiteY1748" fmla="*/ 0 h 6858001"/>
              <a:gd name="connsiteX1749" fmla="*/ 2208701 w 10475908"/>
              <a:gd name="connsiteY1749" fmla="*/ 14268 h 6858001"/>
              <a:gd name="connsiteX1750" fmla="*/ 2280548 w 10475908"/>
              <a:gd name="connsiteY1750" fmla="*/ 33291 h 6858001"/>
              <a:gd name="connsiteX1751" fmla="*/ 2280548 w 10475908"/>
              <a:gd name="connsiteY1751" fmla="*/ 57071 h 6858001"/>
              <a:gd name="connsiteX1752" fmla="*/ 2318866 w 10475908"/>
              <a:gd name="connsiteY1752" fmla="*/ 66583 h 6858001"/>
              <a:gd name="connsiteX1753" fmla="*/ 2409873 w 10475908"/>
              <a:gd name="connsiteY1753" fmla="*/ 104630 h 6858001"/>
              <a:gd name="connsiteX1754" fmla="*/ 2419453 w 10475908"/>
              <a:gd name="connsiteY1754" fmla="*/ 109386 h 6858001"/>
              <a:gd name="connsiteX1755" fmla="*/ 2486510 w 10475908"/>
              <a:gd name="connsiteY1755" fmla="*/ 152189 h 6858001"/>
              <a:gd name="connsiteX1756" fmla="*/ 2591885 w 10475908"/>
              <a:gd name="connsiteY1756" fmla="*/ 209259 h 6858001"/>
              <a:gd name="connsiteX1757" fmla="*/ 2620624 w 10475908"/>
              <a:gd name="connsiteY1757" fmla="*/ 237795 h 6858001"/>
              <a:gd name="connsiteX1758" fmla="*/ 2716420 w 10475908"/>
              <a:gd name="connsiteY1758" fmla="*/ 233039 h 6858001"/>
              <a:gd name="connsiteX1759" fmla="*/ 2682892 w 10475908"/>
              <a:gd name="connsiteY1759" fmla="*/ 209259 h 6858001"/>
              <a:gd name="connsiteX1760" fmla="*/ 2563147 w 10475908"/>
              <a:gd name="connsiteY1760" fmla="*/ 142677 h 6858001"/>
              <a:gd name="connsiteX1761" fmla="*/ 2524828 w 10475908"/>
              <a:gd name="connsiteY1761" fmla="*/ 104630 h 6858001"/>
              <a:gd name="connsiteX1762" fmla="*/ 2486510 w 10475908"/>
              <a:gd name="connsiteY1762" fmla="*/ 71339 h 6858001"/>
              <a:gd name="connsiteX1763" fmla="*/ 2390714 w 10475908"/>
              <a:gd name="connsiteY1763" fmla="*/ 28535 h 6858001"/>
              <a:gd name="connsiteX1764" fmla="*/ 2385924 w 10475908"/>
              <a:gd name="connsiteY1764" fmla="*/ 0 h 6858001"/>
              <a:gd name="connsiteX1765" fmla="*/ 10475908 w 10475908"/>
              <a:gd name="connsiteY1765" fmla="*/ 0 h 6858001"/>
              <a:gd name="connsiteX1766" fmla="*/ 10475908 w 10475908"/>
              <a:gd name="connsiteY1766" fmla="*/ 6858000 h 6858001"/>
              <a:gd name="connsiteX1767" fmla="*/ 8440240 w 10475908"/>
              <a:gd name="connsiteY1767" fmla="*/ 6858000 h 6858001"/>
              <a:gd name="connsiteX1768" fmla="*/ 8430661 w 10475908"/>
              <a:gd name="connsiteY1768" fmla="*/ 6853244 h 6858001"/>
              <a:gd name="connsiteX1769" fmla="*/ 8306125 w 10475908"/>
              <a:gd name="connsiteY1769" fmla="*/ 6848488 h 6858001"/>
              <a:gd name="connsiteX1770" fmla="*/ 8277387 w 10475908"/>
              <a:gd name="connsiteY1770" fmla="*/ 6858000 h 6858001"/>
              <a:gd name="connsiteX1771" fmla="*/ 8248647 w 10475908"/>
              <a:gd name="connsiteY1771" fmla="*/ 6858000 h 6858001"/>
              <a:gd name="connsiteX1772" fmla="*/ 8229489 w 10475908"/>
              <a:gd name="connsiteY1772" fmla="*/ 6843733 h 6858001"/>
              <a:gd name="connsiteX1773" fmla="*/ 8205539 w 10475908"/>
              <a:gd name="connsiteY1773" fmla="*/ 6858000 h 6858001"/>
              <a:gd name="connsiteX1774" fmla="*/ 8176801 w 10475908"/>
              <a:gd name="connsiteY1774" fmla="*/ 6858000 h 6858001"/>
              <a:gd name="connsiteX1775" fmla="*/ 8181591 w 10475908"/>
              <a:gd name="connsiteY1775" fmla="*/ 6848488 h 6858001"/>
              <a:gd name="connsiteX1776" fmla="*/ 8143272 w 10475908"/>
              <a:gd name="connsiteY1776" fmla="*/ 6834221 h 6858001"/>
              <a:gd name="connsiteX1777" fmla="*/ 8162431 w 10475908"/>
              <a:gd name="connsiteY1777" fmla="*/ 6781905 h 6858001"/>
              <a:gd name="connsiteX1778" fmla="*/ 8128903 w 10475908"/>
              <a:gd name="connsiteY1778" fmla="*/ 6772394 h 6858001"/>
              <a:gd name="connsiteX1779" fmla="*/ 8143272 w 10475908"/>
              <a:gd name="connsiteY1779" fmla="*/ 6758126 h 6858001"/>
              <a:gd name="connsiteX1780" fmla="*/ 8018737 w 10475908"/>
              <a:gd name="connsiteY1780" fmla="*/ 6762882 h 6858001"/>
              <a:gd name="connsiteX1781" fmla="*/ 8037896 w 10475908"/>
              <a:gd name="connsiteY1781" fmla="*/ 6786661 h 6858001"/>
              <a:gd name="connsiteX1782" fmla="*/ 8004367 w 10475908"/>
              <a:gd name="connsiteY1782" fmla="*/ 6796173 h 6858001"/>
              <a:gd name="connsiteX1783" fmla="*/ 7961259 w 10475908"/>
              <a:gd name="connsiteY1783" fmla="*/ 6791417 h 6858001"/>
              <a:gd name="connsiteX1784" fmla="*/ 7884623 w 10475908"/>
              <a:gd name="connsiteY1784" fmla="*/ 6791417 h 6858001"/>
              <a:gd name="connsiteX1785" fmla="*/ 7865463 w 10475908"/>
              <a:gd name="connsiteY1785" fmla="*/ 6786661 h 6858001"/>
              <a:gd name="connsiteX1786" fmla="*/ 7788826 w 10475908"/>
              <a:gd name="connsiteY1786" fmla="*/ 6796173 h 6858001"/>
              <a:gd name="connsiteX1787" fmla="*/ 7774457 w 10475908"/>
              <a:gd name="connsiteY1787" fmla="*/ 6853244 h 6858001"/>
              <a:gd name="connsiteX1788" fmla="*/ 7731349 w 10475908"/>
              <a:gd name="connsiteY1788" fmla="*/ 6829465 h 6858001"/>
              <a:gd name="connsiteX1789" fmla="*/ 7731349 w 10475908"/>
              <a:gd name="connsiteY1789" fmla="*/ 6791417 h 6858001"/>
              <a:gd name="connsiteX1790" fmla="*/ 7673871 w 10475908"/>
              <a:gd name="connsiteY1790" fmla="*/ 6858000 h 6858001"/>
              <a:gd name="connsiteX1791" fmla="*/ 7606813 w 10475908"/>
              <a:gd name="connsiteY1791" fmla="*/ 6858000 h 6858001"/>
              <a:gd name="connsiteX1792" fmla="*/ 7625973 w 10475908"/>
              <a:gd name="connsiteY1792" fmla="*/ 6805685 h 6858001"/>
              <a:gd name="connsiteX1793" fmla="*/ 7597234 w 10475908"/>
              <a:gd name="connsiteY1793" fmla="*/ 6786661 h 6858001"/>
              <a:gd name="connsiteX1794" fmla="*/ 7597234 w 10475908"/>
              <a:gd name="connsiteY1794" fmla="*/ 6781905 h 6858001"/>
              <a:gd name="connsiteX1795" fmla="*/ 7606813 w 10475908"/>
              <a:gd name="connsiteY1795" fmla="*/ 6753370 h 6858001"/>
              <a:gd name="connsiteX1796" fmla="*/ 7578075 w 10475908"/>
              <a:gd name="connsiteY1796" fmla="*/ 6734346 h 6858001"/>
              <a:gd name="connsiteX1797" fmla="*/ 7491858 w 10475908"/>
              <a:gd name="connsiteY1797" fmla="*/ 6729591 h 6858001"/>
              <a:gd name="connsiteX1798" fmla="*/ 7472699 w 10475908"/>
              <a:gd name="connsiteY1798" fmla="*/ 6758126 h 6858001"/>
              <a:gd name="connsiteX1799" fmla="*/ 7534967 w 10475908"/>
              <a:gd name="connsiteY1799" fmla="*/ 6762882 h 6858001"/>
              <a:gd name="connsiteX1800" fmla="*/ 7539757 w 10475908"/>
              <a:gd name="connsiteY1800" fmla="*/ 6777150 h 6858001"/>
              <a:gd name="connsiteX1801" fmla="*/ 7482279 w 10475908"/>
              <a:gd name="connsiteY1801" fmla="*/ 6810441 h 6858001"/>
              <a:gd name="connsiteX1802" fmla="*/ 7511017 w 10475908"/>
              <a:gd name="connsiteY1802" fmla="*/ 6824709 h 6858001"/>
              <a:gd name="connsiteX1803" fmla="*/ 7511017 w 10475908"/>
              <a:gd name="connsiteY1803" fmla="*/ 6858000 h 6858001"/>
              <a:gd name="connsiteX1804" fmla="*/ 7501438 w 10475908"/>
              <a:gd name="connsiteY1804" fmla="*/ 6858000 h 6858001"/>
              <a:gd name="connsiteX1805" fmla="*/ 7434381 w 10475908"/>
              <a:gd name="connsiteY1805" fmla="*/ 6853244 h 6858001"/>
              <a:gd name="connsiteX1806" fmla="*/ 7429591 w 10475908"/>
              <a:gd name="connsiteY1806" fmla="*/ 6824709 h 6858001"/>
              <a:gd name="connsiteX1807" fmla="*/ 7458329 w 10475908"/>
              <a:gd name="connsiteY1807" fmla="*/ 6800929 h 6858001"/>
              <a:gd name="connsiteX1808" fmla="*/ 7367323 w 10475908"/>
              <a:gd name="connsiteY1808" fmla="*/ 6772394 h 6858001"/>
              <a:gd name="connsiteX1809" fmla="*/ 7362533 w 10475908"/>
              <a:gd name="connsiteY1809" fmla="*/ 6829465 h 6858001"/>
              <a:gd name="connsiteX1810" fmla="*/ 7333795 w 10475908"/>
              <a:gd name="connsiteY1810" fmla="*/ 6810441 h 6858001"/>
              <a:gd name="connsiteX1811" fmla="*/ 7357743 w 10475908"/>
              <a:gd name="connsiteY1811" fmla="*/ 6791417 h 6858001"/>
              <a:gd name="connsiteX1812" fmla="*/ 7261947 w 10475908"/>
              <a:gd name="connsiteY1812" fmla="*/ 6762882 h 6858001"/>
              <a:gd name="connsiteX1813" fmla="*/ 7252368 w 10475908"/>
              <a:gd name="connsiteY1813" fmla="*/ 6800929 h 6858001"/>
              <a:gd name="connsiteX1814" fmla="*/ 7175731 w 10475908"/>
              <a:gd name="connsiteY1814" fmla="*/ 6791417 h 6858001"/>
              <a:gd name="connsiteX1815" fmla="*/ 7199680 w 10475908"/>
              <a:gd name="connsiteY1815" fmla="*/ 6762882 h 6858001"/>
              <a:gd name="connsiteX1816" fmla="*/ 7214049 w 10475908"/>
              <a:gd name="connsiteY1816" fmla="*/ 6772394 h 6858001"/>
              <a:gd name="connsiteX1817" fmla="*/ 7218839 w 10475908"/>
              <a:gd name="connsiteY1817" fmla="*/ 6767638 h 6858001"/>
              <a:gd name="connsiteX1818" fmla="*/ 7194890 w 10475908"/>
              <a:gd name="connsiteY1818" fmla="*/ 6748614 h 6858001"/>
              <a:gd name="connsiteX1819" fmla="*/ 7142203 w 10475908"/>
              <a:gd name="connsiteY1819" fmla="*/ 6739102 h 6858001"/>
              <a:gd name="connsiteX1820" fmla="*/ 7099094 w 10475908"/>
              <a:gd name="connsiteY1820" fmla="*/ 6739102 h 6858001"/>
              <a:gd name="connsiteX1821" fmla="*/ 7094304 w 10475908"/>
              <a:gd name="connsiteY1821" fmla="*/ 6762882 h 6858001"/>
              <a:gd name="connsiteX1822" fmla="*/ 7027247 w 10475908"/>
              <a:gd name="connsiteY1822" fmla="*/ 6720079 h 6858001"/>
              <a:gd name="connsiteX1823" fmla="*/ 7008087 w 10475908"/>
              <a:gd name="connsiteY1823" fmla="*/ 6739102 h 6858001"/>
              <a:gd name="connsiteX1824" fmla="*/ 6998508 w 10475908"/>
              <a:gd name="connsiteY1824" fmla="*/ 6710567 h 6858001"/>
              <a:gd name="connsiteX1825" fmla="*/ 6993719 w 10475908"/>
              <a:gd name="connsiteY1825" fmla="*/ 6734346 h 6858001"/>
              <a:gd name="connsiteX1826" fmla="*/ 6984139 w 10475908"/>
              <a:gd name="connsiteY1826" fmla="*/ 6734346 h 6858001"/>
              <a:gd name="connsiteX1827" fmla="*/ 6897922 w 10475908"/>
              <a:gd name="connsiteY1827" fmla="*/ 6677276 h 6858001"/>
              <a:gd name="connsiteX1828" fmla="*/ 6883553 w 10475908"/>
              <a:gd name="connsiteY1828" fmla="*/ 6667764 h 6858001"/>
              <a:gd name="connsiteX1829" fmla="*/ 6873973 w 10475908"/>
              <a:gd name="connsiteY1829" fmla="*/ 6710567 h 6858001"/>
              <a:gd name="connsiteX1830" fmla="*/ 6826075 w 10475908"/>
              <a:gd name="connsiteY1830" fmla="*/ 6705811 h 6858001"/>
              <a:gd name="connsiteX1831" fmla="*/ 6816495 w 10475908"/>
              <a:gd name="connsiteY1831" fmla="*/ 6720079 h 6858001"/>
              <a:gd name="connsiteX1832" fmla="*/ 6811705 w 10475908"/>
              <a:gd name="connsiteY1832" fmla="*/ 6720079 h 6858001"/>
              <a:gd name="connsiteX1833" fmla="*/ 6754228 w 10475908"/>
              <a:gd name="connsiteY1833" fmla="*/ 6691543 h 6858001"/>
              <a:gd name="connsiteX1834" fmla="*/ 6711119 w 10475908"/>
              <a:gd name="connsiteY1834" fmla="*/ 6658252 h 6858001"/>
              <a:gd name="connsiteX1835" fmla="*/ 6749438 w 10475908"/>
              <a:gd name="connsiteY1835" fmla="*/ 6653496 h 6858001"/>
              <a:gd name="connsiteX1836" fmla="*/ 6658432 w 10475908"/>
              <a:gd name="connsiteY1836" fmla="*/ 6615449 h 6858001"/>
              <a:gd name="connsiteX1837" fmla="*/ 6644062 w 10475908"/>
              <a:gd name="connsiteY1837" fmla="*/ 6639229 h 6858001"/>
              <a:gd name="connsiteX1838" fmla="*/ 6553056 w 10475908"/>
              <a:gd name="connsiteY1838" fmla="*/ 6605937 h 6858001"/>
              <a:gd name="connsiteX1839" fmla="*/ 6586584 w 10475908"/>
              <a:gd name="connsiteY1839" fmla="*/ 6596426 h 6858001"/>
              <a:gd name="connsiteX1840" fmla="*/ 6462049 w 10475908"/>
              <a:gd name="connsiteY1840" fmla="*/ 6558378 h 6858001"/>
              <a:gd name="connsiteX1841" fmla="*/ 6457260 w 10475908"/>
              <a:gd name="connsiteY1841" fmla="*/ 6582158 h 6858001"/>
              <a:gd name="connsiteX1842" fmla="*/ 6337514 w 10475908"/>
              <a:gd name="connsiteY1842" fmla="*/ 6525087 h 6858001"/>
              <a:gd name="connsiteX1843" fmla="*/ 6366253 w 10475908"/>
              <a:gd name="connsiteY1843" fmla="*/ 6520331 h 6858001"/>
              <a:gd name="connsiteX1844" fmla="*/ 6313565 w 10475908"/>
              <a:gd name="connsiteY1844" fmla="*/ 6501308 h 6858001"/>
              <a:gd name="connsiteX1845" fmla="*/ 6193820 w 10475908"/>
              <a:gd name="connsiteY1845" fmla="*/ 6472772 h 6858001"/>
              <a:gd name="connsiteX1846" fmla="*/ 6217769 w 10475908"/>
              <a:gd name="connsiteY1846" fmla="*/ 6463260 h 6858001"/>
              <a:gd name="connsiteX1847" fmla="*/ 6126763 w 10475908"/>
              <a:gd name="connsiteY1847" fmla="*/ 6396678 h 6858001"/>
              <a:gd name="connsiteX1848" fmla="*/ 6093234 w 10475908"/>
              <a:gd name="connsiteY1848" fmla="*/ 6396678 h 6858001"/>
              <a:gd name="connsiteX1849" fmla="*/ 6030967 w 10475908"/>
              <a:gd name="connsiteY1849" fmla="*/ 6372899 h 6858001"/>
              <a:gd name="connsiteX1850" fmla="*/ 6026177 w 10475908"/>
              <a:gd name="connsiteY1850" fmla="*/ 6358631 h 6858001"/>
              <a:gd name="connsiteX1851" fmla="*/ 5992648 w 10475908"/>
              <a:gd name="connsiteY1851" fmla="*/ 6349119 h 6858001"/>
              <a:gd name="connsiteX1852" fmla="*/ 6011808 w 10475908"/>
              <a:gd name="connsiteY1852" fmla="*/ 6339607 h 6858001"/>
              <a:gd name="connsiteX1853" fmla="*/ 5959120 w 10475908"/>
              <a:gd name="connsiteY1853" fmla="*/ 6330095 h 6858001"/>
              <a:gd name="connsiteX1854" fmla="*/ 5959120 w 10475908"/>
              <a:gd name="connsiteY1854" fmla="*/ 6292048 h 6858001"/>
              <a:gd name="connsiteX1855" fmla="*/ 5939960 w 10475908"/>
              <a:gd name="connsiteY1855" fmla="*/ 6258757 h 6858001"/>
              <a:gd name="connsiteX1856" fmla="*/ 5911222 w 10475908"/>
              <a:gd name="connsiteY1856" fmla="*/ 6263513 h 6858001"/>
              <a:gd name="connsiteX1857" fmla="*/ 5916011 w 10475908"/>
              <a:gd name="connsiteY1857" fmla="*/ 6296804 h 6858001"/>
              <a:gd name="connsiteX1858" fmla="*/ 5911222 w 10475908"/>
              <a:gd name="connsiteY1858" fmla="*/ 6301560 h 6858001"/>
              <a:gd name="connsiteX1859" fmla="*/ 5887273 w 10475908"/>
              <a:gd name="connsiteY1859" fmla="*/ 6282537 h 6858001"/>
              <a:gd name="connsiteX1860" fmla="*/ 5834585 w 10475908"/>
              <a:gd name="connsiteY1860" fmla="*/ 6215954 h 6858001"/>
              <a:gd name="connsiteX1861" fmla="*/ 5815425 w 10475908"/>
              <a:gd name="connsiteY1861" fmla="*/ 6211198 h 6858001"/>
              <a:gd name="connsiteX1862" fmla="*/ 5796266 w 10475908"/>
              <a:gd name="connsiteY1862" fmla="*/ 6154127 h 6858001"/>
              <a:gd name="connsiteX1863" fmla="*/ 5748368 w 10475908"/>
              <a:gd name="connsiteY1863" fmla="*/ 6101813 h 6858001"/>
              <a:gd name="connsiteX1864" fmla="*/ 5729209 w 10475908"/>
              <a:gd name="connsiteY1864" fmla="*/ 6154127 h 6858001"/>
              <a:gd name="connsiteX1865" fmla="*/ 5705260 w 10475908"/>
              <a:gd name="connsiteY1865" fmla="*/ 6101813 h 6858001"/>
              <a:gd name="connsiteX1866" fmla="*/ 5676521 w 10475908"/>
              <a:gd name="connsiteY1866" fmla="*/ 6130348 h 6858001"/>
              <a:gd name="connsiteX1867" fmla="*/ 5599884 w 10475908"/>
              <a:gd name="connsiteY1867" fmla="*/ 5968647 h 6858001"/>
              <a:gd name="connsiteX1868" fmla="*/ 5585515 w 10475908"/>
              <a:gd name="connsiteY1868" fmla="*/ 5925844 h 6858001"/>
              <a:gd name="connsiteX1869" fmla="*/ 5580725 w 10475908"/>
              <a:gd name="connsiteY1869" fmla="*/ 5878285 h 6858001"/>
              <a:gd name="connsiteX1870" fmla="*/ 5638203 w 10475908"/>
              <a:gd name="connsiteY1870" fmla="*/ 5949624 h 6858001"/>
              <a:gd name="connsiteX1871" fmla="*/ 5638203 w 10475908"/>
              <a:gd name="connsiteY1871" fmla="*/ 5930600 h 6858001"/>
              <a:gd name="connsiteX1872" fmla="*/ 5642992 w 10475908"/>
              <a:gd name="connsiteY1872" fmla="*/ 5897309 h 6858001"/>
              <a:gd name="connsiteX1873" fmla="*/ 5638203 w 10475908"/>
              <a:gd name="connsiteY1873" fmla="*/ 5868774 h 6858001"/>
              <a:gd name="connsiteX1874" fmla="*/ 5647782 w 10475908"/>
              <a:gd name="connsiteY1874" fmla="*/ 5835482 h 6858001"/>
              <a:gd name="connsiteX1875" fmla="*/ 5638490 w 10475908"/>
              <a:gd name="connsiteY1875" fmla="*/ 5817029 h 6858001"/>
              <a:gd name="connsiteX1876" fmla="*/ 5638796 w 10475908"/>
              <a:gd name="connsiteY1876" fmla="*/ 5816600 h 6858001"/>
              <a:gd name="connsiteX1877" fmla="*/ 5638796 w 10475908"/>
              <a:gd name="connsiteY1877" fmla="*/ 5811838 h 6858001"/>
              <a:gd name="connsiteX1878" fmla="*/ 5638203 w 10475908"/>
              <a:gd name="connsiteY1878" fmla="*/ 5812126 h 6858001"/>
              <a:gd name="connsiteX1879" fmla="*/ 5638203 w 10475908"/>
              <a:gd name="connsiteY1879" fmla="*/ 5811703 h 6858001"/>
              <a:gd name="connsiteX1880" fmla="*/ 5642992 w 10475908"/>
              <a:gd name="connsiteY1880" fmla="*/ 5797435 h 6858001"/>
              <a:gd name="connsiteX1881" fmla="*/ 5666941 w 10475908"/>
              <a:gd name="connsiteY1881" fmla="*/ 5821215 h 6858001"/>
              <a:gd name="connsiteX1882" fmla="*/ 5676521 w 10475908"/>
              <a:gd name="connsiteY1882" fmla="*/ 5816459 h 6858001"/>
              <a:gd name="connsiteX1883" fmla="*/ 5700470 w 10475908"/>
              <a:gd name="connsiteY1883" fmla="*/ 5787923 h 6858001"/>
              <a:gd name="connsiteX1884" fmla="*/ 5700470 w 10475908"/>
              <a:gd name="connsiteY1884" fmla="*/ 5726097 h 6858001"/>
              <a:gd name="connsiteX1885" fmla="*/ 5719629 w 10475908"/>
              <a:gd name="connsiteY1885" fmla="*/ 5726097 h 6858001"/>
              <a:gd name="connsiteX1886" fmla="*/ 5700470 w 10475908"/>
              <a:gd name="connsiteY1886" fmla="*/ 5678538 h 6858001"/>
              <a:gd name="connsiteX1887" fmla="*/ 5705260 w 10475908"/>
              <a:gd name="connsiteY1887" fmla="*/ 5650003 h 6858001"/>
              <a:gd name="connsiteX1888" fmla="*/ 5729209 w 10475908"/>
              <a:gd name="connsiteY1888" fmla="*/ 5654758 h 6858001"/>
              <a:gd name="connsiteX1889" fmla="*/ 5753158 w 10475908"/>
              <a:gd name="connsiteY1889" fmla="*/ 5678538 h 6858001"/>
              <a:gd name="connsiteX1890" fmla="*/ 5781897 w 10475908"/>
              <a:gd name="connsiteY1890" fmla="*/ 5678538 h 6858001"/>
              <a:gd name="connsiteX1891" fmla="*/ 5757948 w 10475908"/>
              <a:gd name="connsiteY1891" fmla="*/ 5640491 h 6858001"/>
              <a:gd name="connsiteX1892" fmla="*/ 5714840 w 10475908"/>
              <a:gd name="connsiteY1892" fmla="*/ 5554885 h 6858001"/>
              <a:gd name="connsiteX1893" fmla="*/ 5705260 w 10475908"/>
              <a:gd name="connsiteY1893" fmla="*/ 5535861 h 6858001"/>
              <a:gd name="connsiteX1894" fmla="*/ 5700470 w 10475908"/>
              <a:gd name="connsiteY1894" fmla="*/ 5502570 h 6858001"/>
              <a:gd name="connsiteX1895" fmla="*/ 5724419 w 10475908"/>
              <a:gd name="connsiteY1895" fmla="*/ 5497814 h 6858001"/>
              <a:gd name="connsiteX1896" fmla="*/ 5767527 w 10475908"/>
              <a:gd name="connsiteY1896" fmla="*/ 5550129 h 6858001"/>
              <a:gd name="connsiteX1897" fmla="*/ 5772317 w 10475908"/>
              <a:gd name="connsiteY1897" fmla="*/ 5512082 h 6858001"/>
              <a:gd name="connsiteX1898" fmla="*/ 5757948 w 10475908"/>
              <a:gd name="connsiteY1898" fmla="*/ 5516837 h 6858001"/>
              <a:gd name="connsiteX1899" fmla="*/ 5738789 w 10475908"/>
              <a:gd name="connsiteY1899" fmla="*/ 5450255 h 6858001"/>
              <a:gd name="connsiteX1900" fmla="*/ 5772317 w 10475908"/>
              <a:gd name="connsiteY1900" fmla="*/ 5474034 h 6858001"/>
              <a:gd name="connsiteX1901" fmla="*/ 5810636 w 10475908"/>
              <a:gd name="connsiteY1901" fmla="*/ 5478790 h 6858001"/>
              <a:gd name="connsiteX1902" fmla="*/ 5781897 w 10475908"/>
              <a:gd name="connsiteY1902" fmla="*/ 5459767 h 6858001"/>
              <a:gd name="connsiteX1903" fmla="*/ 5791476 w 10475908"/>
              <a:gd name="connsiteY1903" fmla="*/ 5388428 h 6858001"/>
              <a:gd name="connsiteX1904" fmla="*/ 5777107 w 10475908"/>
              <a:gd name="connsiteY1904" fmla="*/ 5416964 h 6858001"/>
              <a:gd name="connsiteX1905" fmla="*/ 5748368 w 10475908"/>
              <a:gd name="connsiteY1905" fmla="*/ 5269531 h 6858001"/>
              <a:gd name="connsiteX1906" fmla="*/ 5791476 w 10475908"/>
              <a:gd name="connsiteY1906" fmla="*/ 5245751 h 6858001"/>
              <a:gd name="connsiteX1907" fmla="*/ 5815425 w 10475908"/>
              <a:gd name="connsiteY1907" fmla="*/ 5221972 h 6858001"/>
              <a:gd name="connsiteX1908" fmla="*/ 5868113 w 10475908"/>
              <a:gd name="connsiteY1908" fmla="*/ 5260019 h 6858001"/>
              <a:gd name="connsiteX1909" fmla="*/ 5829795 w 10475908"/>
              <a:gd name="connsiteY1909" fmla="*/ 5202948 h 6858001"/>
              <a:gd name="connsiteX1910" fmla="*/ 5839375 w 10475908"/>
              <a:gd name="connsiteY1910" fmla="*/ 5198193 h 6858001"/>
              <a:gd name="connsiteX1911" fmla="*/ 5863324 w 10475908"/>
              <a:gd name="connsiteY1911" fmla="*/ 5126854 h 6858001"/>
              <a:gd name="connsiteX1912" fmla="*/ 5858534 w 10475908"/>
              <a:gd name="connsiteY1912" fmla="*/ 5074539 h 6858001"/>
              <a:gd name="connsiteX1913" fmla="*/ 5781897 w 10475908"/>
              <a:gd name="connsiteY1913" fmla="*/ 4984177 h 6858001"/>
              <a:gd name="connsiteX1914" fmla="*/ 5753158 w 10475908"/>
              <a:gd name="connsiteY1914" fmla="*/ 4950886 h 6858001"/>
              <a:gd name="connsiteX1915" fmla="*/ 5738789 w 10475908"/>
              <a:gd name="connsiteY1915" fmla="*/ 4922351 h 6858001"/>
              <a:gd name="connsiteX1916" fmla="*/ 5642992 w 10475908"/>
              <a:gd name="connsiteY1916" fmla="*/ 4831989 h 6858001"/>
              <a:gd name="connsiteX1917" fmla="*/ 5528037 w 10475908"/>
              <a:gd name="connsiteY1917" fmla="*/ 4708335 h 6858001"/>
              <a:gd name="connsiteX1918" fmla="*/ 5508878 w 10475908"/>
              <a:gd name="connsiteY1918" fmla="*/ 4689312 h 6858001"/>
              <a:gd name="connsiteX1919" fmla="*/ 5422661 w 10475908"/>
              <a:gd name="connsiteY1919" fmla="*/ 4617973 h 6858001"/>
              <a:gd name="connsiteX1920" fmla="*/ 5326865 w 10475908"/>
              <a:gd name="connsiteY1920" fmla="*/ 4556147 h 6858001"/>
              <a:gd name="connsiteX1921" fmla="*/ 5255018 w 10475908"/>
              <a:gd name="connsiteY1921" fmla="*/ 4503832 h 6858001"/>
              <a:gd name="connsiteX1922" fmla="*/ 5173591 w 10475908"/>
              <a:gd name="connsiteY1922" fmla="*/ 4446761 h 6858001"/>
              <a:gd name="connsiteX1923" fmla="*/ 5120903 w 10475908"/>
              <a:gd name="connsiteY1923" fmla="*/ 4403958 h 6858001"/>
              <a:gd name="connsiteX1924" fmla="*/ 5077795 w 10475908"/>
              <a:gd name="connsiteY1924" fmla="*/ 4380179 h 6858001"/>
              <a:gd name="connsiteX1925" fmla="*/ 5010738 w 10475908"/>
              <a:gd name="connsiteY1925" fmla="*/ 4342132 h 6858001"/>
              <a:gd name="connsiteX1926" fmla="*/ 5005948 w 10475908"/>
              <a:gd name="connsiteY1926" fmla="*/ 4342132 h 6858001"/>
              <a:gd name="connsiteX1927" fmla="*/ 4938891 w 10475908"/>
              <a:gd name="connsiteY1927" fmla="*/ 4289817 h 6858001"/>
              <a:gd name="connsiteX1928" fmla="*/ 4924521 w 10475908"/>
              <a:gd name="connsiteY1928" fmla="*/ 4299328 h 6858001"/>
              <a:gd name="connsiteX1929" fmla="*/ 4919732 w 10475908"/>
              <a:gd name="connsiteY1929" fmla="*/ 4294573 h 6858001"/>
              <a:gd name="connsiteX1930" fmla="*/ 4886203 w 10475908"/>
              <a:gd name="connsiteY1930" fmla="*/ 4275549 h 6858001"/>
              <a:gd name="connsiteX1931" fmla="*/ 4857464 w 10475908"/>
              <a:gd name="connsiteY1931" fmla="*/ 4266037 h 6858001"/>
              <a:gd name="connsiteX1932" fmla="*/ 4823935 w 10475908"/>
              <a:gd name="connsiteY1932" fmla="*/ 4208966 h 6858001"/>
              <a:gd name="connsiteX1933" fmla="*/ 4780827 w 10475908"/>
              <a:gd name="connsiteY1933" fmla="*/ 4208966 h 6858001"/>
              <a:gd name="connsiteX1934" fmla="*/ 4780827 w 10475908"/>
              <a:gd name="connsiteY1934" fmla="*/ 4227990 h 6858001"/>
              <a:gd name="connsiteX1935" fmla="*/ 4771248 w 10475908"/>
              <a:gd name="connsiteY1935" fmla="*/ 4189943 h 6858001"/>
              <a:gd name="connsiteX1936" fmla="*/ 4708980 w 10475908"/>
              <a:gd name="connsiteY1936" fmla="*/ 4151896 h 6858001"/>
              <a:gd name="connsiteX1937" fmla="*/ 4704190 w 10475908"/>
              <a:gd name="connsiteY1937" fmla="*/ 4161408 h 6858001"/>
              <a:gd name="connsiteX1938" fmla="*/ 4723349 w 10475908"/>
              <a:gd name="connsiteY1938" fmla="*/ 4180431 h 6858001"/>
              <a:gd name="connsiteX1939" fmla="*/ 4694611 w 10475908"/>
              <a:gd name="connsiteY1939" fmla="*/ 4147140 h 6858001"/>
              <a:gd name="connsiteX1940" fmla="*/ 4627553 w 10475908"/>
              <a:gd name="connsiteY1940" fmla="*/ 4132872 h 6858001"/>
              <a:gd name="connsiteX1941" fmla="*/ 4574865 w 10475908"/>
              <a:gd name="connsiteY1941" fmla="*/ 4075802 h 6858001"/>
              <a:gd name="connsiteX1942" fmla="*/ 4574865 w 10475908"/>
              <a:gd name="connsiteY1942" fmla="*/ 4104337 h 6858001"/>
              <a:gd name="connsiteX1943" fmla="*/ 4512598 w 10475908"/>
              <a:gd name="connsiteY1943" fmla="*/ 4075802 h 6858001"/>
              <a:gd name="connsiteX1944" fmla="*/ 4479069 w 10475908"/>
              <a:gd name="connsiteY1944" fmla="*/ 4052022 h 6858001"/>
              <a:gd name="connsiteX1945" fmla="*/ 4455120 w 10475908"/>
              <a:gd name="connsiteY1945" fmla="*/ 4023487 h 6858001"/>
              <a:gd name="connsiteX1946" fmla="*/ 4488649 w 10475908"/>
              <a:gd name="connsiteY1946" fmla="*/ 4037754 h 6858001"/>
              <a:gd name="connsiteX1947" fmla="*/ 4488649 w 10475908"/>
              <a:gd name="connsiteY1947" fmla="*/ 4023487 h 6858001"/>
              <a:gd name="connsiteX1948" fmla="*/ 4412012 w 10475908"/>
              <a:gd name="connsiteY1948" fmla="*/ 3985440 h 6858001"/>
              <a:gd name="connsiteX1949" fmla="*/ 4373694 w 10475908"/>
              <a:gd name="connsiteY1949" fmla="*/ 3961660 h 6858001"/>
              <a:gd name="connsiteX1950" fmla="*/ 4234789 w 10475908"/>
              <a:gd name="connsiteY1950" fmla="*/ 3838007 h 6858001"/>
              <a:gd name="connsiteX1951" fmla="*/ 4143783 w 10475908"/>
              <a:gd name="connsiteY1951" fmla="*/ 3738133 h 6858001"/>
              <a:gd name="connsiteX1952" fmla="*/ 4038407 w 10475908"/>
              <a:gd name="connsiteY1952" fmla="*/ 3595456 h 6858001"/>
              <a:gd name="connsiteX1953" fmla="*/ 4019248 w 10475908"/>
              <a:gd name="connsiteY1953" fmla="*/ 3562165 h 6858001"/>
              <a:gd name="connsiteX1954" fmla="*/ 4009668 w 10475908"/>
              <a:gd name="connsiteY1954" fmla="*/ 3566921 h 6858001"/>
              <a:gd name="connsiteX1955" fmla="*/ 4019248 w 10475908"/>
              <a:gd name="connsiteY1955" fmla="*/ 3609724 h 6858001"/>
              <a:gd name="connsiteX1956" fmla="*/ 4014458 w 10475908"/>
              <a:gd name="connsiteY1956" fmla="*/ 3614480 h 6858001"/>
              <a:gd name="connsiteX1957" fmla="*/ 4000089 w 10475908"/>
              <a:gd name="connsiteY1957" fmla="*/ 3581189 h 6858001"/>
              <a:gd name="connsiteX1958" fmla="*/ 3995299 w 10475908"/>
              <a:gd name="connsiteY1958" fmla="*/ 3547897 h 6858001"/>
              <a:gd name="connsiteX1959" fmla="*/ 4004879 w 10475908"/>
              <a:gd name="connsiteY1959" fmla="*/ 3509850 h 6858001"/>
              <a:gd name="connsiteX1960" fmla="*/ 4033617 w 10475908"/>
              <a:gd name="connsiteY1960" fmla="*/ 3543141 h 6858001"/>
              <a:gd name="connsiteX1961" fmla="*/ 4138993 w 10475908"/>
              <a:gd name="connsiteY1961" fmla="*/ 3704842 h 6858001"/>
              <a:gd name="connsiteX1962" fmla="*/ 4215630 w 10475908"/>
              <a:gd name="connsiteY1962" fmla="*/ 3776180 h 6858001"/>
              <a:gd name="connsiteX1963" fmla="*/ 4292267 w 10475908"/>
              <a:gd name="connsiteY1963" fmla="*/ 3857030 h 6858001"/>
              <a:gd name="connsiteX1964" fmla="*/ 4311426 w 10475908"/>
              <a:gd name="connsiteY1964" fmla="*/ 3876054 h 6858001"/>
              <a:gd name="connsiteX1965" fmla="*/ 4407222 w 10475908"/>
              <a:gd name="connsiteY1965" fmla="*/ 3947392 h 6858001"/>
              <a:gd name="connsiteX1966" fmla="*/ 4421592 w 10475908"/>
              <a:gd name="connsiteY1966" fmla="*/ 3952148 h 6858001"/>
              <a:gd name="connsiteX1967" fmla="*/ 4440751 w 10475908"/>
              <a:gd name="connsiteY1967" fmla="*/ 3904589 h 6858001"/>
              <a:gd name="connsiteX1968" fmla="*/ 4445541 w 10475908"/>
              <a:gd name="connsiteY1968" fmla="*/ 3909345 h 6858001"/>
              <a:gd name="connsiteX1969" fmla="*/ 4435961 w 10475908"/>
              <a:gd name="connsiteY1969" fmla="*/ 3961660 h 6858001"/>
              <a:gd name="connsiteX1970" fmla="*/ 4565286 w 10475908"/>
              <a:gd name="connsiteY1970" fmla="*/ 4056778 h 6858001"/>
              <a:gd name="connsiteX1971" fmla="*/ 4594025 w 10475908"/>
              <a:gd name="connsiteY1971" fmla="*/ 4028243 h 6858001"/>
              <a:gd name="connsiteX1972" fmla="*/ 4565286 w 10475908"/>
              <a:gd name="connsiteY1972" fmla="*/ 4028243 h 6858001"/>
              <a:gd name="connsiteX1973" fmla="*/ 4570076 w 10475908"/>
              <a:gd name="connsiteY1973" fmla="*/ 3985440 h 6858001"/>
              <a:gd name="connsiteX1974" fmla="*/ 4555706 w 10475908"/>
              <a:gd name="connsiteY1974" fmla="*/ 3942636 h 6858001"/>
              <a:gd name="connsiteX1975" fmla="*/ 4594025 w 10475908"/>
              <a:gd name="connsiteY1975" fmla="*/ 3961660 h 6858001"/>
              <a:gd name="connsiteX1976" fmla="*/ 4603604 w 10475908"/>
              <a:gd name="connsiteY1976" fmla="*/ 3966416 h 6858001"/>
              <a:gd name="connsiteX1977" fmla="*/ 4622764 w 10475908"/>
              <a:gd name="connsiteY1977" fmla="*/ 4004463 h 6858001"/>
              <a:gd name="connsiteX1978" fmla="*/ 4632343 w 10475908"/>
              <a:gd name="connsiteY1978" fmla="*/ 3994951 h 6858001"/>
              <a:gd name="connsiteX1979" fmla="*/ 4651502 w 10475908"/>
              <a:gd name="connsiteY1979" fmla="*/ 4028243 h 6858001"/>
              <a:gd name="connsiteX1980" fmla="*/ 4680241 w 10475908"/>
              <a:gd name="connsiteY1980" fmla="*/ 3980684 h 6858001"/>
              <a:gd name="connsiteX1981" fmla="*/ 4613184 w 10475908"/>
              <a:gd name="connsiteY1981" fmla="*/ 3961660 h 6858001"/>
              <a:gd name="connsiteX1982" fmla="*/ 4632343 w 10475908"/>
              <a:gd name="connsiteY1982" fmla="*/ 3933125 h 6858001"/>
              <a:gd name="connsiteX1983" fmla="*/ 4603604 w 10475908"/>
              <a:gd name="connsiteY1983" fmla="*/ 3861786 h 6858001"/>
              <a:gd name="connsiteX1984" fmla="*/ 4565286 w 10475908"/>
              <a:gd name="connsiteY1984" fmla="*/ 3876054 h 6858001"/>
              <a:gd name="connsiteX1985" fmla="*/ 4555706 w 10475908"/>
              <a:gd name="connsiteY1985" fmla="*/ 3833251 h 6858001"/>
              <a:gd name="connsiteX1986" fmla="*/ 4531757 w 10475908"/>
              <a:gd name="connsiteY1986" fmla="*/ 3847519 h 6858001"/>
              <a:gd name="connsiteX1987" fmla="*/ 4526967 w 10475908"/>
              <a:gd name="connsiteY1987" fmla="*/ 3895078 h 6858001"/>
              <a:gd name="connsiteX1988" fmla="*/ 4459910 w 10475908"/>
              <a:gd name="connsiteY1988" fmla="*/ 3852274 h 6858001"/>
              <a:gd name="connsiteX1989" fmla="*/ 4459910 w 10475908"/>
              <a:gd name="connsiteY1989" fmla="*/ 3838007 h 6858001"/>
              <a:gd name="connsiteX1990" fmla="*/ 4488649 w 10475908"/>
              <a:gd name="connsiteY1990" fmla="*/ 3842763 h 6858001"/>
              <a:gd name="connsiteX1991" fmla="*/ 4483859 w 10475908"/>
              <a:gd name="connsiteY1991" fmla="*/ 3823739 h 6858001"/>
              <a:gd name="connsiteX1992" fmla="*/ 4512598 w 10475908"/>
              <a:gd name="connsiteY1992" fmla="*/ 3814227 h 6858001"/>
              <a:gd name="connsiteX1993" fmla="*/ 4464700 w 10475908"/>
              <a:gd name="connsiteY1993" fmla="*/ 3742889 h 6858001"/>
              <a:gd name="connsiteX1994" fmla="*/ 4431171 w 10475908"/>
              <a:gd name="connsiteY1994" fmla="*/ 3742889 h 6858001"/>
              <a:gd name="connsiteX1995" fmla="*/ 4412012 w 10475908"/>
              <a:gd name="connsiteY1995" fmla="*/ 3666795 h 6858001"/>
              <a:gd name="connsiteX1996" fmla="*/ 4431171 w 10475908"/>
              <a:gd name="connsiteY1996" fmla="*/ 3628747 h 6858001"/>
              <a:gd name="connsiteX1997" fmla="*/ 4469490 w 10475908"/>
              <a:gd name="connsiteY1997" fmla="*/ 3671550 h 6858001"/>
              <a:gd name="connsiteX1998" fmla="*/ 4512598 w 10475908"/>
              <a:gd name="connsiteY1998" fmla="*/ 3681062 h 6858001"/>
              <a:gd name="connsiteX1999" fmla="*/ 4536547 w 10475908"/>
              <a:gd name="connsiteY1999" fmla="*/ 3609724 h 6858001"/>
              <a:gd name="connsiteX2000" fmla="*/ 4503018 w 10475908"/>
              <a:gd name="connsiteY2000" fmla="*/ 3614480 h 6858001"/>
              <a:gd name="connsiteX2001" fmla="*/ 4493439 w 10475908"/>
              <a:gd name="connsiteY2001" fmla="*/ 3590700 h 6858001"/>
              <a:gd name="connsiteX2002" fmla="*/ 4464700 w 10475908"/>
              <a:gd name="connsiteY2002" fmla="*/ 3600212 h 6858001"/>
              <a:gd name="connsiteX2003" fmla="*/ 4435961 w 10475908"/>
              <a:gd name="connsiteY2003" fmla="*/ 3581189 h 6858001"/>
              <a:gd name="connsiteX2004" fmla="*/ 4450330 w 10475908"/>
              <a:gd name="connsiteY2004" fmla="*/ 3557409 h 6858001"/>
              <a:gd name="connsiteX2005" fmla="*/ 4388063 w 10475908"/>
              <a:gd name="connsiteY2005" fmla="*/ 3495582 h 6858001"/>
              <a:gd name="connsiteX2006" fmla="*/ 4364114 w 10475908"/>
              <a:gd name="connsiteY2006" fmla="*/ 3462291 h 6858001"/>
              <a:gd name="connsiteX2007" fmla="*/ 4321006 w 10475908"/>
              <a:gd name="connsiteY2007" fmla="*/ 3448023 h 6858001"/>
              <a:gd name="connsiteX2008" fmla="*/ 4292267 w 10475908"/>
              <a:gd name="connsiteY2008" fmla="*/ 3400465 h 6858001"/>
              <a:gd name="connsiteX2009" fmla="*/ 4249159 w 10475908"/>
              <a:gd name="connsiteY2009" fmla="*/ 3352906 h 6858001"/>
              <a:gd name="connsiteX2010" fmla="*/ 4191681 w 10475908"/>
              <a:gd name="connsiteY2010" fmla="*/ 3324370 h 6858001"/>
              <a:gd name="connsiteX2011" fmla="*/ 4129414 w 10475908"/>
              <a:gd name="connsiteY2011" fmla="*/ 3376685 h 6858001"/>
              <a:gd name="connsiteX2012" fmla="*/ 4134166 w 10475908"/>
              <a:gd name="connsiteY2012" fmla="*/ 3395562 h 6858001"/>
              <a:gd name="connsiteX2013" fmla="*/ 4133846 w 10475908"/>
              <a:gd name="connsiteY2013" fmla="*/ 3395663 h 6858001"/>
              <a:gd name="connsiteX2014" fmla="*/ 4133850 w 10475908"/>
              <a:gd name="connsiteY2014" fmla="*/ 3395668 h 6858001"/>
              <a:gd name="connsiteX2015" fmla="*/ 4133846 w 10475908"/>
              <a:gd name="connsiteY2015" fmla="*/ 3395668 h 6858001"/>
              <a:gd name="connsiteX2016" fmla="*/ 4133846 w 10475908"/>
              <a:gd name="connsiteY2016" fmla="*/ 3396182 h 6858001"/>
              <a:gd name="connsiteX2017" fmla="*/ 4119834 w 10475908"/>
              <a:gd name="connsiteY2017" fmla="*/ 3414732 h 6858001"/>
              <a:gd name="connsiteX2018" fmla="*/ 4143783 w 10475908"/>
              <a:gd name="connsiteY2018" fmla="*/ 3433756 h 6858001"/>
              <a:gd name="connsiteX2019" fmla="*/ 4162942 w 10475908"/>
              <a:gd name="connsiteY2019" fmla="*/ 3457535 h 6858001"/>
              <a:gd name="connsiteX2020" fmla="*/ 4191681 w 10475908"/>
              <a:gd name="connsiteY2020" fmla="*/ 3467047 h 6858001"/>
              <a:gd name="connsiteX2021" fmla="*/ 4215630 w 10475908"/>
              <a:gd name="connsiteY2021" fmla="*/ 3462291 h 6858001"/>
              <a:gd name="connsiteX2022" fmla="*/ 4196471 w 10475908"/>
              <a:gd name="connsiteY2022" fmla="*/ 3490827 h 6858001"/>
              <a:gd name="connsiteX2023" fmla="*/ 4172522 w 10475908"/>
              <a:gd name="connsiteY2023" fmla="*/ 3500338 h 6858001"/>
              <a:gd name="connsiteX2024" fmla="*/ 4153363 w 10475908"/>
              <a:gd name="connsiteY2024" fmla="*/ 3490827 h 6858001"/>
              <a:gd name="connsiteX2025" fmla="*/ 4134203 w 10475908"/>
              <a:gd name="connsiteY2025" fmla="*/ 3471803 h 6858001"/>
              <a:gd name="connsiteX2026" fmla="*/ 4067146 w 10475908"/>
              <a:gd name="connsiteY2026" fmla="*/ 3429000 h 6858001"/>
              <a:gd name="connsiteX2027" fmla="*/ 4062356 w 10475908"/>
              <a:gd name="connsiteY2027" fmla="*/ 3390953 h 6858001"/>
              <a:gd name="connsiteX2028" fmla="*/ 4062356 w 10475908"/>
              <a:gd name="connsiteY2028" fmla="*/ 3386197 h 6858001"/>
              <a:gd name="connsiteX2029" fmla="*/ 4095885 w 10475908"/>
              <a:gd name="connsiteY2029" fmla="*/ 3386197 h 6858001"/>
              <a:gd name="connsiteX2030" fmla="*/ 4091095 w 10475908"/>
              <a:gd name="connsiteY2030" fmla="*/ 3348150 h 6858001"/>
              <a:gd name="connsiteX2031" fmla="*/ 4110254 w 10475908"/>
              <a:gd name="connsiteY2031" fmla="*/ 3352906 h 6858001"/>
              <a:gd name="connsiteX2032" fmla="*/ 4110254 w 10475908"/>
              <a:gd name="connsiteY2032" fmla="*/ 3281567 h 6858001"/>
              <a:gd name="connsiteX2033" fmla="*/ 4124624 w 10475908"/>
              <a:gd name="connsiteY2033" fmla="*/ 3281567 h 6858001"/>
              <a:gd name="connsiteX2034" fmla="*/ 4124624 w 10475908"/>
              <a:gd name="connsiteY2034" fmla="*/ 3229252 h 6858001"/>
              <a:gd name="connsiteX2035" fmla="*/ 4143783 w 10475908"/>
              <a:gd name="connsiteY2035" fmla="*/ 3167426 h 6858001"/>
              <a:gd name="connsiteX2036" fmla="*/ 4148573 w 10475908"/>
              <a:gd name="connsiteY2036" fmla="*/ 3148402 h 6858001"/>
              <a:gd name="connsiteX2037" fmla="*/ 4162942 w 10475908"/>
              <a:gd name="connsiteY2037" fmla="*/ 3110355 h 6858001"/>
              <a:gd name="connsiteX2038" fmla="*/ 4158152 w 10475908"/>
              <a:gd name="connsiteY2038" fmla="*/ 3105599 h 6858001"/>
              <a:gd name="connsiteX2039" fmla="*/ 4210840 w 10475908"/>
              <a:gd name="connsiteY2039" fmla="*/ 3081820 h 6858001"/>
              <a:gd name="connsiteX2040" fmla="*/ 4201261 w 10475908"/>
              <a:gd name="connsiteY2040" fmla="*/ 3058040 h 6858001"/>
              <a:gd name="connsiteX2041" fmla="*/ 4234789 w 10475908"/>
              <a:gd name="connsiteY2041" fmla="*/ 3029505 h 6858001"/>
              <a:gd name="connsiteX2042" fmla="*/ 4153363 w 10475908"/>
              <a:gd name="connsiteY2042" fmla="*/ 2967678 h 6858001"/>
              <a:gd name="connsiteX2043" fmla="*/ 4071936 w 10475908"/>
              <a:gd name="connsiteY2043" fmla="*/ 2920119 h 6858001"/>
              <a:gd name="connsiteX2044" fmla="*/ 4081515 w 10475908"/>
              <a:gd name="connsiteY2044" fmla="*/ 2910607 h 6858001"/>
              <a:gd name="connsiteX2045" fmla="*/ 4033617 w 10475908"/>
              <a:gd name="connsiteY2045" fmla="*/ 2896340 h 6858001"/>
              <a:gd name="connsiteX2046" fmla="*/ 4033617 w 10475908"/>
              <a:gd name="connsiteY2046" fmla="*/ 2858293 h 6858001"/>
              <a:gd name="connsiteX2047" fmla="*/ 3961770 w 10475908"/>
              <a:gd name="connsiteY2047" fmla="*/ 2829757 h 6858001"/>
              <a:gd name="connsiteX2048" fmla="*/ 3923452 w 10475908"/>
              <a:gd name="connsiteY2048" fmla="*/ 2815489 h 6858001"/>
              <a:gd name="connsiteX2049" fmla="*/ 3846815 w 10475908"/>
              <a:gd name="connsiteY2049" fmla="*/ 2782198 h 6858001"/>
              <a:gd name="connsiteX2050" fmla="*/ 3865974 w 10475908"/>
              <a:gd name="connsiteY2050" fmla="*/ 2805978 h 6858001"/>
              <a:gd name="connsiteX2051" fmla="*/ 3794127 w 10475908"/>
              <a:gd name="connsiteY2051" fmla="*/ 2763175 h 6858001"/>
              <a:gd name="connsiteX2052" fmla="*/ 3818076 w 10475908"/>
              <a:gd name="connsiteY2052" fmla="*/ 2758419 h 6858001"/>
              <a:gd name="connsiteX2053" fmla="*/ 3501949 w 10475908"/>
              <a:gd name="connsiteY2053" fmla="*/ 2577695 h 6858001"/>
              <a:gd name="connsiteX2054" fmla="*/ 3497159 w 10475908"/>
              <a:gd name="connsiteY2054" fmla="*/ 2587207 h 6858001"/>
              <a:gd name="connsiteX2055" fmla="*/ 3545057 w 10475908"/>
              <a:gd name="connsiteY2055" fmla="*/ 2610986 h 6858001"/>
              <a:gd name="connsiteX2056" fmla="*/ 3597745 w 10475908"/>
              <a:gd name="connsiteY2056" fmla="*/ 2644277 h 6858001"/>
              <a:gd name="connsiteX2057" fmla="*/ 3444471 w 10475908"/>
              <a:gd name="connsiteY2057" fmla="*/ 2568183 h 6858001"/>
              <a:gd name="connsiteX2058" fmla="*/ 3463630 w 10475908"/>
              <a:gd name="connsiteY2058" fmla="*/ 2568183 h 6858001"/>
              <a:gd name="connsiteX2059" fmla="*/ 3396573 w 10475908"/>
              <a:gd name="connsiteY2059" fmla="*/ 2539648 h 6858001"/>
              <a:gd name="connsiteX2060" fmla="*/ 3372624 w 10475908"/>
              <a:gd name="connsiteY2060" fmla="*/ 2534892 h 6858001"/>
              <a:gd name="connsiteX2061" fmla="*/ 3195401 w 10475908"/>
              <a:gd name="connsiteY2061" fmla="*/ 2435018 h 6858001"/>
              <a:gd name="connsiteX2062" fmla="*/ 3013388 w 10475908"/>
              <a:gd name="connsiteY2062" fmla="*/ 2339900 h 6858001"/>
              <a:gd name="connsiteX2063" fmla="*/ 3018178 w 10475908"/>
              <a:gd name="connsiteY2063" fmla="*/ 2320877 h 6858001"/>
              <a:gd name="connsiteX2064" fmla="*/ 2917592 w 10475908"/>
              <a:gd name="connsiteY2064" fmla="*/ 2268562 h 6858001"/>
              <a:gd name="connsiteX2065" fmla="*/ 2912803 w 10475908"/>
              <a:gd name="connsiteY2065" fmla="*/ 2273318 h 6858001"/>
              <a:gd name="connsiteX2066" fmla="*/ 2970280 w 10475908"/>
              <a:gd name="connsiteY2066" fmla="*/ 2316121 h 6858001"/>
              <a:gd name="connsiteX2067" fmla="*/ 2668522 w 10475908"/>
              <a:gd name="connsiteY2067" fmla="*/ 2168688 h 6858001"/>
              <a:gd name="connsiteX2068" fmla="*/ 2381134 w 10475908"/>
              <a:gd name="connsiteY2068" fmla="*/ 2011743 h 6858001"/>
              <a:gd name="connsiteX2069" fmla="*/ 2385924 w 10475908"/>
              <a:gd name="connsiteY2069" fmla="*/ 2002232 h 6858001"/>
              <a:gd name="connsiteX2070" fmla="*/ 2539198 w 10475908"/>
              <a:gd name="connsiteY2070" fmla="*/ 2083082 h 6858001"/>
              <a:gd name="connsiteX2071" fmla="*/ 2543987 w 10475908"/>
              <a:gd name="connsiteY2071" fmla="*/ 2078326 h 6858001"/>
              <a:gd name="connsiteX2072" fmla="*/ 2534408 w 10475908"/>
              <a:gd name="connsiteY2072" fmla="*/ 2064058 h 6858001"/>
              <a:gd name="connsiteX2073" fmla="*/ 2429032 w 10475908"/>
              <a:gd name="connsiteY2073" fmla="*/ 2011743 h 6858001"/>
              <a:gd name="connsiteX2074" fmla="*/ 2280548 w 10475908"/>
              <a:gd name="connsiteY2074" fmla="*/ 1930893 h 6858001"/>
              <a:gd name="connsiteX2075" fmla="*/ 2194332 w 10475908"/>
              <a:gd name="connsiteY2075" fmla="*/ 1892846 h 6858001"/>
              <a:gd name="connsiteX2076" fmla="*/ 2122485 w 10475908"/>
              <a:gd name="connsiteY2076" fmla="*/ 1854799 h 6858001"/>
              <a:gd name="connsiteX2077" fmla="*/ 2026689 w 10475908"/>
              <a:gd name="connsiteY2077" fmla="*/ 1811996 h 6858001"/>
              <a:gd name="connsiteX2078" fmla="*/ 1993159 w 10475908"/>
              <a:gd name="connsiteY2078" fmla="*/ 1792972 h 6858001"/>
              <a:gd name="connsiteX2079" fmla="*/ 1859045 w 10475908"/>
              <a:gd name="connsiteY2079" fmla="*/ 1721634 h 6858001"/>
              <a:gd name="connsiteX2080" fmla="*/ 1849466 w 10475908"/>
              <a:gd name="connsiteY2080" fmla="*/ 1712122 h 6858001"/>
              <a:gd name="connsiteX2081" fmla="*/ 1763249 w 10475908"/>
              <a:gd name="connsiteY2081" fmla="*/ 1650295 h 6858001"/>
              <a:gd name="connsiteX2082" fmla="*/ 1672243 w 10475908"/>
              <a:gd name="connsiteY2082" fmla="*/ 1602737 h 6858001"/>
              <a:gd name="connsiteX2083" fmla="*/ 1471071 w 10475908"/>
              <a:gd name="connsiteY2083" fmla="*/ 1493351 h 6858001"/>
              <a:gd name="connsiteX2084" fmla="*/ 1447122 w 10475908"/>
              <a:gd name="connsiteY2084" fmla="*/ 1479083 h 6858001"/>
              <a:gd name="connsiteX2085" fmla="*/ 1322587 w 10475908"/>
              <a:gd name="connsiteY2085" fmla="*/ 1412501 h 6858001"/>
              <a:gd name="connsiteX2086" fmla="*/ 1265109 w 10475908"/>
              <a:gd name="connsiteY2086" fmla="*/ 1379209 h 6858001"/>
              <a:gd name="connsiteX2087" fmla="*/ 1111835 w 10475908"/>
              <a:gd name="connsiteY2087" fmla="*/ 1293603 h 6858001"/>
              <a:gd name="connsiteX2088" fmla="*/ 1087886 w 10475908"/>
              <a:gd name="connsiteY2088" fmla="*/ 1255556 h 6858001"/>
              <a:gd name="connsiteX2089" fmla="*/ 1111835 w 10475908"/>
              <a:gd name="connsiteY2089" fmla="*/ 1260312 h 6858001"/>
              <a:gd name="connsiteX2090" fmla="*/ 1274689 w 10475908"/>
              <a:gd name="connsiteY2090" fmla="*/ 1350674 h 6858001"/>
              <a:gd name="connsiteX2091" fmla="*/ 1303427 w 10475908"/>
              <a:gd name="connsiteY2091" fmla="*/ 1364942 h 6858001"/>
              <a:gd name="connsiteX2092" fmla="*/ 1404014 w 10475908"/>
              <a:gd name="connsiteY2092" fmla="*/ 1422013 h 6858001"/>
              <a:gd name="connsiteX2093" fmla="*/ 1523759 w 10475908"/>
              <a:gd name="connsiteY2093" fmla="*/ 1502863 h 6858001"/>
              <a:gd name="connsiteX2094" fmla="*/ 1557287 w 10475908"/>
              <a:gd name="connsiteY2094" fmla="*/ 1479083 h 6858001"/>
              <a:gd name="connsiteX2095" fmla="*/ 1562077 w 10475908"/>
              <a:gd name="connsiteY2095" fmla="*/ 1483839 h 6858001"/>
              <a:gd name="connsiteX2096" fmla="*/ 1552497 w 10475908"/>
              <a:gd name="connsiteY2096" fmla="*/ 1507619 h 6858001"/>
              <a:gd name="connsiteX2097" fmla="*/ 1576447 w 10475908"/>
              <a:gd name="connsiteY2097" fmla="*/ 1526642 h 6858001"/>
              <a:gd name="connsiteX2098" fmla="*/ 1729720 w 10475908"/>
              <a:gd name="connsiteY2098" fmla="*/ 1612248 h 6858001"/>
              <a:gd name="connsiteX2099" fmla="*/ 1835096 w 10475908"/>
              <a:gd name="connsiteY2099" fmla="*/ 1669319 h 6858001"/>
              <a:gd name="connsiteX2100" fmla="*/ 1863835 w 10475908"/>
              <a:gd name="connsiteY2100" fmla="*/ 1678831 h 6858001"/>
              <a:gd name="connsiteX2101" fmla="*/ 1930892 w 10475908"/>
              <a:gd name="connsiteY2101" fmla="*/ 1716878 h 6858001"/>
              <a:gd name="connsiteX2102" fmla="*/ 1959631 w 10475908"/>
              <a:gd name="connsiteY2102" fmla="*/ 1735902 h 6858001"/>
              <a:gd name="connsiteX2103" fmla="*/ 2074587 w 10475908"/>
              <a:gd name="connsiteY2103" fmla="*/ 1797728 h 6858001"/>
              <a:gd name="connsiteX2104" fmla="*/ 2165593 w 10475908"/>
              <a:gd name="connsiteY2104" fmla="*/ 1845287 h 6858001"/>
              <a:gd name="connsiteX2105" fmla="*/ 2184752 w 10475908"/>
              <a:gd name="connsiteY2105" fmla="*/ 1797728 h 6858001"/>
              <a:gd name="connsiteX2106" fmla="*/ 2237440 w 10475908"/>
              <a:gd name="connsiteY2106" fmla="*/ 1878578 h 6858001"/>
              <a:gd name="connsiteX2107" fmla="*/ 2457771 w 10475908"/>
              <a:gd name="connsiteY2107" fmla="*/ 1987964 h 6858001"/>
              <a:gd name="connsiteX2108" fmla="*/ 2486510 w 10475908"/>
              <a:gd name="connsiteY2108" fmla="*/ 1973696 h 6858001"/>
              <a:gd name="connsiteX2109" fmla="*/ 2505669 w 10475908"/>
              <a:gd name="connsiteY2109" fmla="*/ 2016499 h 6858001"/>
              <a:gd name="connsiteX2110" fmla="*/ 2601465 w 10475908"/>
              <a:gd name="connsiteY2110" fmla="*/ 2064058 h 6858001"/>
              <a:gd name="connsiteX2111" fmla="*/ 2740369 w 10475908"/>
              <a:gd name="connsiteY2111" fmla="*/ 2140153 h 6858001"/>
              <a:gd name="connsiteX2112" fmla="*/ 2797847 w 10475908"/>
              <a:gd name="connsiteY2112" fmla="*/ 2178200 h 6858001"/>
              <a:gd name="connsiteX2113" fmla="*/ 2817006 w 10475908"/>
              <a:gd name="connsiteY2113" fmla="*/ 2206735 h 6858001"/>
              <a:gd name="connsiteX2114" fmla="*/ 2711631 w 10475908"/>
              <a:gd name="connsiteY2114" fmla="*/ 2168688 h 6858001"/>
              <a:gd name="connsiteX2115" fmla="*/ 2735580 w 10475908"/>
              <a:gd name="connsiteY2115" fmla="*/ 2182956 h 6858001"/>
              <a:gd name="connsiteX2116" fmla="*/ 2836166 w 10475908"/>
              <a:gd name="connsiteY2116" fmla="*/ 2244782 h 6858001"/>
              <a:gd name="connsiteX2117" fmla="*/ 2888853 w 10475908"/>
              <a:gd name="connsiteY2117" fmla="*/ 2249538 h 6858001"/>
              <a:gd name="connsiteX2118" fmla="*/ 2831376 w 10475908"/>
              <a:gd name="connsiteY2118" fmla="*/ 2225759 h 6858001"/>
              <a:gd name="connsiteX2119" fmla="*/ 2836166 w 10475908"/>
              <a:gd name="connsiteY2119" fmla="*/ 2216247 h 6858001"/>
              <a:gd name="connsiteX2120" fmla="*/ 2908013 w 10475908"/>
              <a:gd name="connsiteY2120" fmla="*/ 2221003 h 6858001"/>
              <a:gd name="connsiteX2121" fmla="*/ 2879274 w 10475908"/>
              <a:gd name="connsiteY2121" fmla="*/ 2187711 h 6858001"/>
              <a:gd name="connsiteX2122" fmla="*/ 2821796 w 10475908"/>
              <a:gd name="connsiteY2122" fmla="*/ 2159176 h 6858001"/>
              <a:gd name="connsiteX2123" fmla="*/ 2831376 w 10475908"/>
              <a:gd name="connsiteY2123" fmla="*/ 2154420 h 6858001"/>
              <a:gd name="connsiteX2124" fmla="*/ 2845745 w 10475908"/>
              <a:gd name="connsiteY2124" fmla="*/ 2149664 h 6858001"/>
              <a:gd name="connsiteX2125" fmla="*/ 2807427 w 10475908"/>
              <a:gd name="connsiteY2125" fmla="*/ 2130641 h 6858001"/>
              <a:gd name="connsiteX2126" fmla="*/ 2807427 w 10475908"/>
              <a:gd name="connsiteY2126" fmla="*/ 2125885 h 6858001"/>
              <a:gd name="connsiteX2127" fmla="*/ 2860115 w 10475908"/>
              <a:gd name="connsiteY2127" fmla="*/ 2125885 h 6858001"/>
              <a:gd name="connsiteX2128" fmla="*/ 2912803 w 10475908"/>
              <a:gd name="connsiteY2128" fmla="*/ 2125885 h 6858001"/>
              <a:gd name="connsiteX2129" fmla="*/ 2879274 w 10475908"/>
              <a:gd name="connsiteY2129" fmla="*/ 2149664 h 6858001"/>
              <a:gd name="connsiteX2130" fmla="*/ 2922382 w 10475908"/>
              <a:gd name="connsiteY2130" fmla="*/ 2154420 h 6858001"/>
              <a:gd name="connsiteX2131" fmla="*/ 2960701 w 10475908"/>
              <a:gd name="connsiteY2131" fmla="*/ 2178200 h 6858001"/>
              <a:gd name="connsiteX2132" fmla="*/ 2989439 w 10475908"/>
              <a:gd name="connsiteY2132" fmla="*/ 2206735 h 6858001"/>
              <a:gd name="connsiteX2133" fmla="*/ 3027758 w 10475908"/>
              <a:gd name="connsiteY2133" fmla="*/ 2206735 h 6858001"/>
              <a:gd name="connsiteX2134" fmla="*/ 3037338 w 10475908"/>
              <a:gd name="connsiteY2134" fmla="*/ 2206735 h 6858001"/>
              <a:gd name="connsiteX2135" fmla="*/ 3061287 w 10475908"/>
              <a:gd name="connsiteY2135" fmla="*/ 2240026 h 6858001"/>
              <a:gd name="connsiteX2136" fmla="*/ 3080446 w 10475908"/>
              <a:gd name="connsiteY2136" fmla="*/ 2230515 h 6858001"/>
              <a:gd name="connsiteX2137" fmla="*/ 3113974 w 10475908"/>
              <a:gd name="connsiteY2137" fmla="*/ 2273318 h 6858001"/>
              <a:gd name="connsiteX2138" fmla="*/ 3161872 w 10475908"/>
              <a:gd name="connsiteY2138" fmla="*/ 2292341 h 6858001"/>
              <a:gd name="connsiteX2139" fmla="*/ 3176242 w 10475908"/>
              <a:gd name="connsiteY2139" fmla="*/ 2273318 h 6858001"/>
              <a:gd name="connsiteX2140" fmla="*/ 3195401 w 10475908"/>
              <a:gd name="connsiteY2140" fmla="*/ 2268562 h 6858001"/>
              <a:gd name="connsiteX2141" fmla="*/ 3190611 w 10475908"/>
              <a:gd name="connsiteY2141" fmla="*/ 2259050 h 6858001"/>
              <a:gd name="connsiteX2142" fmla="*/ 3080446 w 10475908"/>
              <a:gd name="connsiteY2142" fmla="*/ 2206735 h 6858001"/>
              <a:gd name="connsiteX2143" fmla="*/ 3018178 w 10475908"/>
              <a:gd name="connsiteY2143" fmla="*/ 2173444 h 6858001"/>
              <a:gd name="connsiteX2144" fmla="*/ 2975070 w 10475908"/>
              <a:gd name="connsiteY2144" fmla="*/ 2154420 h 6858001"/>
              <a:gd name="connsiteX2145" fmla="*/ 2931962 w 10475908"/>
              <a:gd name="connsiteY2145" fmla="*/ 2130641 h 6858001"/>
              <a:gd name="connsiteX2146" fmla="*/ 2951121 w 10475908"/>
              <a:gd name="connsiteY2146" fmla="*/ 2106861 h 6858001"/>
              <a:gd name="connsiteX2147" fmla="*/ 2793057 w 10475908"/>
              <a:gd name="connsiteY2147" fmla="*/ 1973696 h 6858001"/>
              <a:gd name="connsiteX2148" fmla="*/ 2840955 w 10475908"/>
              <a:gd name="connsiteY2148" fmla="*/ 1978452 h 6858001"/>
              <a:gd name="connsiteX2149" fmla="*/ 2749949 w 10475908"/>
              <a:gd name="connsiteY2149" fmla="*/ 1930893 h 6858001"/>
              <a:gd name="connsiteX2150" fmla="*/ 2769108 w 10475908"/>
              <a:gd name="connsiteY2150" fmla="*/ 1959429 h 6858001"/>
              <a:gd name="connsiteX2151" fmla="*/ 2706841 w 10475908"/>
              <a:gd name="connsiteY2151" fmla="*/ 1945161 h 6858001"/>
              <a:gd name="connsiteX2152" fmla="*/ 2711631 w 10475908"/>
              <a:gd name="connsiteY2152" fmla="*/ 1926137 h 6858001"/>
              <a:gd name="connsiteX2153" fmla="*/ 2702051 w 10475908"/>
              <a:gd name="connsiteY2153" fmla="*/ 1921381 h 6858001"/>
              <a:gd name="connsiteX2154" fmla="*/ 2654153 w 10475908"/>
              <a:gd name="connsiteY2154" fmla="*/ 1940405 h 6858001"/>
              <a:gd name="connsiteX2155" fmla="*/ 2615834 w 10475908"/>
              <a:gd name="connsiteY2155" fmla="*/ 1921381 h 6858001"/>
              <a:gd name="connsiteX2156" fmla="*/ 2606255 w 10475908"/>
              <a:gd name="connsiteY2156" fmla="*/ 1911870 h 6858001"/>
              <a:gd name="connsiteX2157" fmla="*/ 2587096 w 10475908"/>
              <a:gd name="connsiteY2157" fmla="*/ 1888090 h 6858001"/>
              <a:gd name="connsiteX2158" fmla="*/ 2558357 w 10475908"/>
              <a:gd name="connsiteY2158" fmla="*/ 1892846 h 6858001"/>
              <a:gd name="connsiteX2159" fmla="*/ 2520038 w 10475908"/>
              <a:gd name="connsiteY2159" fmla="*/ 1854799 h 6858001"/>
              <a:gd name="connsiteX2160" fmla="*/ 2553567 w 10475908"/>
              <a:gd name="connsiteY2160" fmla="*/ 1850043 h 6858001"/>
              <a:gd name="connsiteX2161" fmla="*/ 2467350 w 10475908"/>
              <a:gd name="connsiteY2161" fmla="*/ 1811996 h 6858001"/>
              <a:gd name="connsiteX2162" fmla="*/ 2486510 w 10475908"/>
              <a:gd name="connsiteY2162" fmla="*/ 1845287 h 6858001"/>
              <a:gd name="connsiteX2163" fmla="*/ 2491299 w 10475908"/>
              <a:gd name="connsiteY2163" fmla="*/ 1888090 h 6858001"/>
              <a:gd name="connsiteX2164" fmla="*/ 2371555 w 10475908"/>
              <a:gd name="connsiteY2164" fmla="*/ 1835775 h 6858001"/>
              <a:gd name="connsiteX2165" fmla="*/ 2376344 w 10475908"/>
              <a:gd name="connsiteY2165" fmla="*/ 1831019 h 6858001"/>
              <a:gd name="connsiteX2166" fmla="*/ 2405083 w 10475908"/>
              <a:gd name="connsiteY2166" fmla="*/ 1831019 h 6858001"/>
              <a:gd name="connsiteX2167" fmla="*/ 2275758 w 10475908"/>
              <a:gd name="connsiteY2167" fmla="*/ 1783460 h 6858001"/>
              <a:gd name="connsiteX2168" fmla="*/ 2275758 w 10475908"/>
              <a:gd name="connsiteY2168" fmla="*/ 1759681 h 6858001"/>
              <a:gd name="connsiteX2169" fmla="*/ 2280548 w 10475908"/>
              <a:gd name="connsiteY2169" fmla="*/ 1759681 h 6858001"/>
              <a:gd name="connsiteX2170" fmla="*/ 2299707 w 10475908"/>
              <a:gd name="connsiteY2170" fmla="*/ 1769193 h 6858001"/>
              <a:gd name="connsiteX2171" fmla="*/ 2299707 w 10475908"/>
              <a:gd name="connsiteY2171" fmla="*/ 1735902 h 6858001"/>
              <a:gd name="connsiteX2172" fmla="*/ 2342816 w 10475908"/>
              <a:gd name="connsiteY2172" fmla="*/ 1754925 h 6858001"/>
              <a:gd name="connsiteX2173" fmla="*/ 2347606 w 10475908"/>
              <a:gd name="connsiteY2173" fmla="*/ 1750169 h 6858001"/>
              <a:gd name="connsiteX2174" fmla="*/ 2338026 w 10475908"/>
              <a:gd name="connsiteY2174" fmla="*/ 1735902 h 6858001"/>
              <a:gd name="connsiteX2175" fmla="*/ 2146433 w 10475908"/>
              <a:gd name="connsiteY2175" fmla="*/ 1612248 h 6858001"/>
              <a:gd name="connsiteX2176" fmla="*/ 2117695 w 10475908"/>
              <a:gd name="connsiteY2176" fmla="*/ 1569445 h 6858001"/>
              <a:gd name="connsiteX2177" fmla="*/ 2093746 w 10475908"/>
              <a:gd name="connsiteY2177" fmla="*/ 1578957 h 6858001"/>
              <a:gd name="connsiteX2178" fmla="*/ 2045848 w 10475908"/>
              <a:gd name="connsiteY2178" fmla="*/ 1569445 h 6858001"/>
              <a:gd name="connsiteX2179" fmla="*/ 2026689 w 10475908"/>
              <a:gd name="connsiteY2179" fmla="*/ 1545666 h 6858001"/>
              <a:gd name="connsiteX2180" fmla="*/ 1959631 w 10475908"/>
              <a:gd name="connsiteY2180" fmla="*/ 1507619 h 6858001"/>
              <a:gd name="connsiteX2181" fmla="*/ 1930892 w 10475908"/>
              <a:gd name="connsiteY2181" fmla="*/ 1517130 h 6858001"/>
              <a:gd name="connsiteX2182" fmla="*/ 1878204 w 10475908"/>
              <a:gd name="connsiteY2182" fmla="*/ 1441036 h 6858001"/>
              <a:gd name="connsiteX2183" fmla="*/ 1796778 w 10475908"/>
              <a:gd name="connsiteY2183" fmla="*/ 1388721 h 6858001"/>
              <a:gd name="connsiteX2184" fmla="*/ 1849466 w 10475908"/>
              <a:gd name="connsiteY2184" fmla="*/ 1393477 h 6858001"/>
              <a:gd name="connsiteX2185" fmla="*/ 1825517 w 10475908"/>
              <a:gd name="connsiteY2185" fmla="*/ 1350674 h 6858001"/>
              <a:gd name="connsiteX2186" fmla="*/ 1882994 w 10475908"/>
              <a:gd name="connsiteY2186" fmla="*/ 1369698 h 6858001"/>
              <a:gd name="connsiteX2187" fmla="*/ 1892574 w 10475908"/>
              <a:gd name="connsiteY2187" fmla="*/ 1336406 h 6858001"/>
              <a:gd name="connsiteX2188" fmla="*/ 1801567 w 10475908"/>
              <a:gd name="connsiteY2188" fmla="*/ 1298359 h 6858001"/>
              <a:gd name="connsiteX2189" fmla="*/ 1849466 w 10475908"/>
              <a:gd name="connsiteY2189" fmla="*/ 1274580 h 6858001"/>
              <a:gd name="connsiteX2190" fmla="*/ 1806357 w 10475908"/>
              <a:gd name="connsiteY2190" fmla="*/ 1250800 h 6858001"/>
              <a:gd name="connsiteX2191" fmla="*/ 1638714 w 10475908"/>
              <a:gd name="connsiteY2191" fmla="*/ 1146171 h 6858001"/>
              <a:gd name="connsiteX2192" fmla="*/ 1514179 w 10475908"/>
              <a:gd name="connsiteY2192" fmla="*/ 1093856 h 6858001"/>
              <a:gd name="connsiteX2193" fmla="*/ 1423173 w 10475908"/>
              <a:gd name="connsiteY2193" fmla="*/ 1041541 h 6858001"/>
              <a:gd name="connsiteX2194" fmla="*/ 1423173 w 10475908"/>
              <a:gd name="connsiteY2194" fmla="*/ 1022517 h 6858001"/>
              <a:gd name="connsiteX2195" fmla="*/ 1327377 w 10475908"/>
              <a:gd name="connsiteY2195" fmla="*/ 970203 h 6858001"/>
              <a:gd name="connsiteX2196" fmla="*/ 1298638 w 10475908"/>
              <a:gd name="connsiteY2196" fmla="*/ 955935 h 6858001"/>
              <a:gd name="connsiteX2197" fmla="*/ 1245950 w 10475908"/>
              <a:gd name="connsiteY2197" fmla="*/ 936911 h 6858001"/>
              <a:gd name="connsiteX2198" fmla="*/ 1207631 w 10475908"/>
              <a:gd name="connsiteY2198" fmla="*/ 927400 h 6858001"/>
              <a:gd name="connsiteX2199" fmla="*/ 1231581 w 10475908"/>
              <a:gd name="connsiteY2199" fmla="*/ 917888 h 6858001"/>
              <a:gd name="connsiteX2200" fmla="*/ 1159733 w 10475908"/>
              <a:gd name="connsiteY2200" fmla="*/ 913132 h 6858001"/>
              <a:gd name="connsiteX2201" fmla="*/ 1169313 w 10475908"/>
              <a:gd name="connsiteY2201" fmla="*/ 875085 h 6858001"/>
              <a:gd name="connsiteX2202" fmla="*/ 1143002 w 10475908"/>
              <a:gd name="connsiteY2202" fmla="*/ 866377 h 6858001"/>
              <a:gd name="connsiteX2203" fmla="*/ 1143002 w 10475908"/>
              <a:gd name="connsiteY2203" fmla="*/ 865215 h 6858001"/>
              <a:gd name="connsiteX2204" fmla="*/ 1141414 w 10475908"/>
              <a:gd name="connsiteY2204" fmla="*/ 865215 h 6858001"/>
              <a:gd name="connsiteX2205" fmla="*/ 1141414 w 10475908"/>
              <a:gd name="connsiteY2205" fmla="*/ 865851 h 6858001"/>
              <a:gd name="connsiteX2206" fmla="*/ 1141268 w 10475908"/>
              <a:gd name="connsiteY2206" fmla="*/ 865803 h 6858001"/>
              <a:gd name="connsiteX2207" fmla="*/ 1140959 w 10475908"/>
              <a:gd name="connsiteY2207" fmla="*/ 865214 h 6858001"/>
              <a:gd name="connsiteX2208" fmla="*/ 1139942 w 10475908"/>
              <a:gd name="connsiteY2208" fmla="*/ 865020 h 6858001"/>
              <a:gd name="connsiteX2209" fmla="*/ 1115428 w 10475908"/>
              <a:gd name="connsiteY2209" fmla="*/ 843577 h 6858001"/>
              <a:gd name="connsiteX2210" fmla="*/ 1083096 w 10475908"/>
              <a:gd name="connsiteY2210" fmla="*/ 832282 h 6858001"/>
              <a:gd name="connsiteX2211" fmla="*/ 1044778 w 10475908"/>
              <a:gd name="connsiteY2211" fmla="*/ 813258 h 6858001"/>
              <a:gd name="connsiteX2212" fmla="*/ 972931 w 10475908"/>
              <a:gd name="connsiteY2212" fmla="*/ 765699 h 6858001"/>
              <a:gd name="connsiteX2213" fmla="*/ 939402 w 10475908"/>
              <a:gd name="connsiteY2213" fmla="*/ 737164 h 6858001"/>
              <a:gd name="connsiteX2214" fmla="*/ 972931 w 10475908"/>
              <a:gd name="connsiteY2214" fmla="*/ 737164 h 6858001"/>
              <a:gd name="connsiteX2215" fmla="*/ 929823 w 10475908"/>
              <a:gd name="connsiteY2215" fmla="*/ 722896 h 6858001"/>
              <a:gd name="connsiteX2216" fmla="*/ 896294 w 10475908"/>
              <a:gd name="connsiteY2216" fmla="*/ 718140 h 6858001"/>
              <a:gd name="connsiteX2217" fmla="*/ 738230 w 10475908"/>
              <a:gd name="connsiteY2217" fmla="*/ 632534 h 6858001"/>
              <a:gd name="connsiteX2218" fmla="*/ 675963 w 10475908"/>
              <a:gd name="connsiteY2218" fmla="*/ 623022 h 6858001"/>
              <a:gd name="connsiteX2219" fmla="*/ 637644 w 10475908"/>
              <a:gd name="connsiteY2219" fmla="*/ 608755 h 6858001"/>
              <a:gd name="connsiteX2220" fmla="*/ 652014 w 10475908"/>
              <a:gd name="connsiteY2220" fmla="*/ 603999 h 6858001"/>
              <a:gd name="connsiteX2221" fmla="*/ 652014 w 10475908"/>
              <a:gd name="connsiteY2221" fmla="*/ 599243 h 6858001"/>
              <a:gd name="connsiteX2222" fmla="*/ 599326 w 10475908"/>
              <a:gd name="connsiteY2222" fmla="*/ 584975 h 6858001"/>
              <a:gd name="connsiteX2223" fmla="*/ 527479 w 10475908"/>
              <a:gd name="connsiteY2223" fmla="*/ 608755 h 6858001"/>
              <a:gd name="connsiteX2224" fmla="*/ 436473 w 10475908"/>
              <a:gd name="connsiteY2224" fmla="*/ 584975 h 6858001"/>
              <a:gd name="connsiteX2225" fmla="*/ 465211 w 10475908"/>
              <a:gd name="connsiteY2225" fmla="*/ 623022 h 6858001"/>
              <a:gd name="connsiteX2226" fmla="*/ 422103 w 10475908"/>
              <a:gd name="connsiteY2226" fmla="*/ 608755 h 6858001"/>
              <a:gd name="connsiteX2227" fmla="*/ 446052 w 10475908"/>
              <a:gd name="connsiteY2227" fmla="*/ 637290 h 6858001"/>
              <a:gd name="connsiteX2228" fmla="*/ 541848 w 10475908"/>
              <a:gd name="connsiteY2228" fmla="*/ 684849 h 6858001"/>
              <a:gd name="connsiteX2229" fmla="*/ 570587 w 10475908"/>
              <a:gd name="connsiteY2229" fmla="*/ 694361 h 6858001"/>
              <a:gd name="connsiteX2230" fmla="*/ 618485 w 10475908"/>
              <a:gd name="connsiteY2230" fmla="*/ 722896 h 6858001"/>
              <a:gd name="connsiteX2231" fmla="*/ 642434 w 10475908"/>
              <a:gd name="connsiteY2231" fmla="*/ 746675 h 6858001"/>
              <a:gd name="connsiteX2232" fmla="*/ 632854 w 10475908"/>
              <a:gd name="connsiteY2232" fmla="*/ 765699 h 6858001"/>
              <a:gd name="connsiteX2233" fmla="*/ 575377 w 10475908"/>
              <a:gd name="connsiteY2233" fmla="*/ 732408 h 6858001"/>
              <a:gd name="connsiteX2234" fmla="*/ 503530 w 10475908"/>
              <a:gd name="connsiteY2234" fmla="*/ 732408 h 6858001"/>
              <a:gd name="connsiteX2235" fmla="*/ 498740 w 10475908"/>
              <a:gd name="connsiteY2235" fmla="*/ 703872 h 6858001"/>
              <a:gd name="connsiteX2236" fmla="*/ 460421 w 10475908"/>
              <a:gd name="connsiteY2236" fmla="*/ 694361 h 6858001"/>
              <a:gd name="connsiteX2237" fmla="*/ 498740 w 10475908"/>
              <a:gd name="connsiteY2237" fmla="*/ 675337 h 6858001"/>
              <a:gd name="connsiteX2238" fmla="*/ 484371 w 10475908"/>
              <a:gd name="connsiteY2238" fmla="*/ 670581 h 6858001"/>
              <a:gd name="connsiteX2239" fmla="*/ 426893 w 10475908"/>
              <a:gd name="connsiteY2239" fmla="*/ 661069 h 6858001"/>
              <a:gd name="connsiteX2240" fmla="*/ 225721 w 10475908"/>
              <a:gd name="connsiteY2240" fmla="*/ 556440 h 6858001"/>
              <a:gd name="connsiteX2241" fmla="*/ 259250 w 10475908"/>
              <a:gd name="connsiteY2241" fmla="*/ 556440 h 6858001"/>
              <a:gd name="connsiteX2242" fmla="*/ 249670 w 10475908"/>
              <a:gd name="connsiteY2242" fmla="*/ 546928 h 6858001"/>
              <a:gd name="connsiteX2243" fmla="*/ 182613 w 10475908"/>
              <a:gd name="connsiteY2243" fmla="*/ 542172 h 6858001"/>
              <a:gd name="connsiteX2244" fmla="*/ 173033 w 10475908"/>
              <a:gd name="connsiteY2244" fmla="*/ 508881 h 6858001"/>
              <a:gd name="connsiteX2245" fmla="*/ 230511 w 10475908"/>
              <a:gd name="connsiteY2245" fmla="*/ 523149 h 6858001"/>
              <a:gd name="connsiteX2246" fmla="*/ 292778 w 10475908"/>
              <a:gd name="connsiteY2246" fmla="*/ 546928 h 6858001"/>
              <a:gd name="connsiteX2247" fmla="*/ 292778 w 10475908"/>
              <a:gd name="connsiteY2247" fmla="*/ 523149 h 6858001"/>
              <a:gd name="connsiteX2248" fmla="*/ 235301 w 10475908"/>
              <a:gd name="connsiteY2248" fmla="*/ 485101 h 6858001"/>
              <a:gd name="connsiteX2249" fmla="*/ 355046 w 10475908"/>
              <a:gd name="connsiteY2249" fmla="*/ 546928 h 6858001"/>
              <a:gd name="connsiteX2250" fmla="*/ 355046 w 10475908"/>
              <a:gd name="connsiteY2250" fmla="*/ 537416 h 6858001"/>
              <a:gd name="connsiteX2251" fmla="*/ 331097 w 10475908"/>
              <a:gd name="connsiteY2251" fmla="*/ 523149 h 6858001"/>
              <a:gd name="connsiteX2252" fmla="*/ 316727 w 10475908"/>
              <a:gd name="connsiteY2252" fmla="*/ 489857 h 6858001"/>
              <a:gd name="connsiteX2253" fmla="*/ 254460 w 10475908"/>
              <a:gd name="connsiteY2253" fmla="*/ 447054 h 6858001"/>
              <a:gd name="connsiteX2254" fmla="*/ 273619 w 10475908"/>
              <a:gd name="connsiteY2254" fmla="*/ 437542 h 6858001"/>
              <a:gd name="connsiteX2255" fmla="*/ 235301 w 10475908"/>
              <a:gd name="connsiteY2255" fmla="*/ 409007 h 6858001"/>
              <a:gd name="connsiteX2256" fmla="*/ 240090 w 10475908"/>
              <a:gd name="connsiteY2256" fmla="*/ 399495 h 6858001"/>
              <a:gd name="connsiteX2257" fmla="*/ 311937 w 10475908"/>
              <a:gd name="connsiteY2257" fmla="*/ 437542 h 6858001"/>
              <a:gd name="connsiteX2258" fmla="*/ 316727 w 10475908"/>
              <a:gd name="connsiteY2258" fmla="*/ 428031 h 6858001"/>
              <a:gd name="connsiteX2259" fmla="*/ 235301 w 10475908"/>
              <a:gd name="connsiteY2259" fmla="*/ 375716 h 6858001"/>
              <a:gd name="connsiteX2260" fmla="*/ 240090 w 10475908"/>
              <a:gd name="connsiteY2260" fmla="*/ 356692 h 6858001"/>
              <a:gd name="connsiteX2261" fmla="*/ 278409 w 10475908"/>
              <a:gd name="connsiteY2261" fmla="*/ 361448 h 6858001"/>
              <a:gd name="connsiteX2262" fmla="*/ 264039 w 10475908"/>
              <a:gd name="connsiteY2262" fmla="*/ 309133 h 6858001"/>
              <a:gd name="connsiteX2263" fmla="*/ 311937 w 10475908"/>
              <a:gd name="connsiteY2263" fmla="*/ 323401 h 6858001"/>
              <a:gd name="connsiteX2264" fmla="*/ 268829 w 10475908"/>
              <a:gd name="connsiteY2264" fmla="*/ 271086 h 6858001"/>
              <a:gd name="connsiteX2265" fmla="*/ 311937 w 10475908"/>
              <a:gd name="connsiteY2265" fmla="*/ 280598 h 6858001"/>
              <a:gd name="connsiteX2266" fmla="*/ 316727 w 10475908"/>
              <a:gd name="connsiteY2266" fmla="*/ 252063 h 6858001"/>
              <a:gd name="connsiteX2267" fmla="*/ 273619 w 10475908"/>
              <a:gd name="connsiteY2267" fmla="*/ 223527 h 6858001"/>
              <a:gd name="connsiteX2268" fmla="*/ 307148 w 10475908"/>
              <a:gd name="connsiteY2268" fmla="*/ 228283 h 6858001"/>
              <a:gd name="connsiteX2269" fmla="*/ 331097 w 10475908"/>
              <a:gd name="connsiteY2269" fmla="*/ 237795 h 6858001"/>
              <a:gd name="connsiteX2270" fmla="*/ 407734 w 10475908"/>
              <a:gd name="connsiteY2270" fmla="*/ 252063 h 6858001"/>
              <a:gd name="connsiteX2271" fmla="*/ 441262 w 10475908"/>
              <a:gd name="connsiteY2271" fmla="*/ 266330 h 6858001"/>
              <a:gd name="connsiteX2272" fmla="*/ 417313 w 10475908"/>
              <a:gd name="connsiteY2272" fmla="*/ 228283 h 6858001"/>
              <a:gd name="connsiteX2273" fmla="*/ 369415 w 10475908"/>
              <a:gd name="connsiteY2273" fmla="*/ 194992 h 6858001"/>
              <a:gd name="connsiteX2274" fmla="*/ 417313 w 10475908"/>
              <a:gd name="connsiteY2274" fmla="*/ 209259 h 6858001"/>
              <a:gd name="connsiteX2275" fmla="*/ 484371 w 10475908"/>
              <a:gd name="connsiteY2275" fmla="*/ 204504 h 6858001"/>
              <a:gd name="connsiteX2276" fmla="*/ 498740 w 10475908"/>
              <a:gd name="connsiteY2276" fmla="*/ 204504 h 6858001"/>
              <a:gd name="connsiteX2277" fmla="*/ 446052 w 10475908"/>
              <a:gd name="connsiteY2277" fmla="*/ 185480 h 6858001"/>
              <a:gd name="connsiteX2278" fmla="*/ 402944 w 10475908"/>
              <a:gd name="connsiteY2278" fmla="*/ 147433 h 6858001"/>
              <a:gd name="connsiteX2279" fmla="*/ 292778 w 10475908"/>
              <a:gd name="connsiteY2279" fmla="*/ 85606 h 6858001"/>
              <a:gd name="connsiteX2280" fmla="*/ 264039 w 10475908"/>
              <a:gd name="connsiteY2280" fmla="*/ 61827 h 6858001"/>
              <a:gd name="connsiteX2281" fmla="*/ 292778 w 10475908"/>
              <a:gd name="connsiteY2281" fmla="*/ 71339 h 6858001"/>
              <a:gd name="connsiteX2282" fmla="*/ 345466 w 10475908"/>
              <a:gd name="connsiteY2282" fmla="*/ 76094 h 6858001"/>
              <a:gd name="connsiteX2283" fmla="*/ 350256 w 10475908"/>
              <a:gd name="connsiteY2283" fmla="*/ 71339 h 6858001"/>
              <a:gd name="connsiteX2284" fmla="*/ 393364 w 10475908"/>
              <a:gd name="connsiteY2284" fmla="*/ 85606 h 6858001"/>
              <a:gd name="connsiteX2285" fmla="*/ 441262 w 10475908"/>
              <a:gd name="connsiteY2285" fmla="*/ 90362 h 6858001"/>
              <a:gd name="connsiteX2286" fmla="*/ 474791 w 10475908"/>
              <a:gd name="connsiteY2286" fmla="*/ 80850 h 6858001"/>
              <a:gd name="connsiteX2287" fmla="*/ 570587 w 10475908"/>
              <a:gd name="connsiteY2287" fmla="*/ 137921 h 6858001"/>
              <a:gd name="connsiteX2288" fmla="*/ 623275 w 10475908"/>
              <a:gd name="connsiteY2288" fmla="*/ 166456 h 6858001"/>
              <a:gd name="connsiteX2289" fmla="*/ 570587 w 10475908"/>
              <a:gd name="connsiteY2289" fmla="*/ 118897 h 6858001"/>
              <a:gd name="connsiteX2290" fmla="*/ 503530 w 10475908"/>
              <a:gd name="connsiteY2290" fmla="*/ 80850 h 6858001"/>
              <a:gd name="connsiteX2291" fmla="*/ 441262 w 10475908"/>
              <a:gd name="connsiteY2291" fmla="*/ 47559 h 6858001"/>
              <a:gd name="connsiteX2292" fmla="*/ 450842 w 10475908"/>
              <a:gd name="connsiteY2292" fmla="*/ 9512 h 6858001"/>
              <a:gd name="connsiteX2293" fmla="*/ 508320 w 10475908"/>
              <a:gd name="connsiteY2293" fmla="*/ 9512 h 6858001"/>
              <a:gd name="connsiteX2294" fmla="*/ 498740 w 10475908"/>
              <a:gd name="connsiteY229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</a:cxnLst>
            <a:rect l="l" t="t" r="r" b="b"/>
            <a:pathLst>
              <a:path w="10475908" h="6858001">
                <a:moveTo>
                  <a:pt x="7156446" y="6843713"/>
                </a:moveTo>
                <a:cubicBezTo>
                  <a:pt x="7161209" y="6848476"/>
                  <a:pt x="7161209" y="6853239"/>
                  <a:pt x="7165971" y="6858001"/>
                </a:cubicBezTo>
                <a:cubicBezTo>
                  <a:pt x="7165971" y="6858001"/>
                  <a:pt x="7165971" y="6858001"/>
                  <a:pt x="7146921" y="6858001"/>
                </a:cubicBezTo>
                <a:cubicBezTo>
                  <a:pt x="7146921" y="6853239"/>
                  <a:pt x="7151683" y="6848476"/>
                  <a:pt x="7156446" y="6843713"/>
                </a:cubicBezTo>
                <a:close/>
                <a:moveTo>
                  <a:pt x="8014887" y="6812162"/>
                </a:moveTo>
                <a:cubicBezTo>
                  <a:pt x="8023221" y="6810376"/>
                  <a:pt x="8032746" y="6815138"/>
                  <a:pt x="8051796" y="6824663"/>
                </a:cubicBezTo>
                <a:cubicBezTo>
                  <a:pt x="8042271" y="6848476"/>
                  <a:pt x="8037509" y="6858001"/>
                  <a:pt x="8023221" y="6858001"/>
                </a:cubicBezTo>
                <a:cubicBezTo>
                  <a:pt x="8023221" y="6858001"/>
                  <a:pt x="8023221" y="6858001"/>
                  <a:pt x="8004171" y="6858001"/>
                </a:cubicBezTo>
                <a:cubicBezTo>
                  <a:pt x="8004171" y="6858001"/>
                  <a:pt x="8004171" y="6858001"/>
                  <a:pt x="7999409" y="6858001"/>
                </a:cubicBezTo>
                <a:cubicBezTo>
                  <a:pt x="7994646" y="6858001"/>
                  <a:pt x="7989883" y="6858001"/>
                  <a:pt x="7985121" y="6858001"/>
                </a:cubicBezTo>
                <a:cubicBezTo>
                  <a:pt x="7985121" y="6858001"/>
                  <a:pt x="7985121" y="6858001"/>
                  <a:pt x="7932733" y="6858001"/>
                </a:cubicBezTo>
                <a:cubicBezTo>
                  <a:pt x="7913683" y="6853239"/>
                  <a:pt x="7894633" y="6848476"/>
                  <a:pt x="7870821" y="6843714"/>
                </a:cubicBezTo>
                <a:cubicBezTo>
                  <a:pt x="7880346" y="6829426"/>
                  <a:pt x="7880346" y="6824663"/>
                  <a:pt x="7889871" y="6815138"/>
                </a:cubicBezTo>
                <a:cubicBezTo>
                  <a:pt x="7889871" y="6824663"/>
                  <a:pt x="7894633" y="6829426"/>
                  <a:pt x="7899396" y="6838951"/>
                </a:cubicBezTo>
                <a:cubicBezTo>
                  <a:pt x="7923209" y="6834189"/>
                  <a:pt x="7947021" y="6824663"/>
                  <a:pt x="7970833" y="6815138"/>
                </a:cubicBezTo>
                <a:cubicBezTo>
                  <a:pt x="7975596" y="6824663"/>
                  <a:pt x="7980359" y="6829426"/>
                  <a:pt x="7985121" y="6838951"/>
                </a:cubicBezTo>
                <a:cubicBezTo>
                  <a:pt x="7999408" y="6822282"/>
                  <a:pt x="8006552" y="6813948"/>
                  <a:pt x="8014887" y="6812162"/>
                </a:cubicBezTo>
                <a:close/>
                <a:moveTo>
                  <a:pt x="7068568" y="6796013"/>
                </a:moveTo>
                <a:cubicBezTo>
                  <a:pt x="7085233" y="6794004"/>
                  <a:pt x="7087034" y="6802040"/>
                  <a:pt x="7094241" y="6834188"/>
                </a:cubicBezTo>
                <a:cubicBezTo>
                  <a:pt x="7099045" y="6834188"/>
                  <a:pt x="7103850" y="6838950"/>
                  <a:pt x="7108654" y="6838950"/>
                </a:cubicBezTo>
                <a:cubicBezTo>
                  <a:pt x="7113458" y="6838950"/>
                  <a:pt x="7118262" y="6838950"/>
                  <a:pt x="7127871" y="6838950"/>
                </a:cubicBezTo>
                <a:cubicBezTo>
                  <a:pt x="7127871" y="6843713"/>
                  <a:pt x="7127871" y="6853238"/>
                  <a:pt x="7127871" y="6858000"/>
                </a:cubicBezTo>
                <a:cubicBezTo>
                  <a:pt x="7127871" y="6858000"/>
                  <a:pt x="7127871" y="6858000"/>
                  <a:pt x="7031785" y="6858000"/>
                </a:cubicBezTo>
                <a:cubicBezTo>
                  <a:pt x="7031785" y="6858000"/>
                  <a:pt x="7036589" y="6853238"/>
                  <a:pt x="7046198" y="6853238"/>
                </a:cubicBezTo>
                <a:cubicBezTo>
                  <a:pt x="7026981" y="6848475"/>
                  <a:pt x="7017372" y="6848475"/>
                  <a:pt x="7002959" y="6848475"/>
                </a:cubicBezTo>
                <a:cubicBezTo>
                  <a:pt x="7002959" y="6848475"/>
                  <a:pt x="7002959" y="6853238"/>
                  <a:pt x="7002959" y="6858000"/>
                </a:cubicBezTo>
                <a:lnTo>
                  <a:pt x="7000407" y="6858000"/>
                </a:lnTo>
                <a:cubicBezTo>
                  <a:pt x="6996353" y="6858000"/>
                  <a:pt x="6990949" y="6858000"/>
                  <a:pt x="6983742" y="6858000"/>
                </a:cubicBezTo>
                <a:cubicBezTo>
                  <a:pt x="6978938" y="6853238"/>
                  <a:pt x="6978938" y="6848475"/>
                  <a:pt x="6978938" y="6843713"/>
                </a:cubicBezTo>
                <a:cubicBezTo>
                  <a:pt x="6969329" y="6848475"/>
                  <a:pt x="6959721" y="6853238"/>
                  <a:pt x="6945308" y="6853238"/>
                </a:cubicBezTo>
                <a:cubicBezTo>
                  <a:pt x="6950112" y="6838950"/>
                  <a:pt x="6954917" y="6829425"/>
                  <a:pt x="6959721" y="6815138"/>
                </a:cubicBezTo>
                <a:cubicBezTo>
                  <a:pt x="6998155" y="6815138"/>
                  <a:pt x="7036589" y="6834188"/>
                  <a:pt x="7079828" y="6824663"/>
                </a:cubicBezTo>
                <a:cubicBezTo>
                  <a:pt x="7079828" y="6819900"/>
                  <a:pt x="7079828" y="6815138"/>
                  <a:pt x="7079828" y="6810375"/>
                </a:cubicBezTo>
                <a:cubicBezTo>
                  <a:pt x="7070220" y="6810375"/>
                  <a:pt x="7060611" y="6805612"/>
                  <a:pt x="7046198" y="6800850"/>
                </a:cubicBezTo>
                <a:cubicBezTo>
                  <a:pt x="7055806" y="6798468"/>
                  <a:pt x="7063013" y="6796683"/>
                  <a:pt x="7068568" y="6796013"/>
                </a:cubicBezTo>
                <a:close/>
                <a:moveTo>
                  <a:pt x="8224834" y="6791325"/>
                </a:moveTo>
                <a:cubicBezTo>
                  <a:pt x="8220071" y="6805612"/>
                  <a:pt x="8215309" y="6810376"/>
                  <a:pt x="8210546" y="6824663"/>
                </a:cubicBezTo>
                <a:cubicBezTo>
                  <a:pt x="8224834" y="6819901"/>
                  <a:pt x="8229596" y="6819901"/>
                  <a:pt x="8243884" y="6819901"/>
                </a:cubicBezTo>
                <a:cubicBezTo>
                  <a:pt x="8234359" y="6810376"/>
                  <a:pt x="8229596" y="6800850"/>
                  <a:pt x="8224834" y="6791325"/>
                </a:cubicBezTo>
                <a:close/>
                <a:moveTo>
                  <a:pt x="6802434" y="6781800"/>
                </a:moveTo>
                <a:cubicBezTo>
                  <a:pt x="6807196" y="6786562"/>
                  <a:pt x="6811959" y="6791325"/>
                  <a:pt x="6811959" y="6796088"/>
                </a:cubicBezTo>
                <a:cubicBezTo>
                  <a:pt x="6811959" y="6796088"/>
                  <a:pt x="6807196" y="6800850"/>
                  <a:pt x="6802434" y="6805613"/>
                </a:cubicBezTo>
                <a:cubicBezTo>
                  <a:pt x="6802434" y="6800850"/>
                  <a:pt x="6797671" y="6796088"/>
                  <a:pt x="6797671" y="6786562"/>
                </a:cubicBezTo>
                <a:cubicBezTo>
                  <a:pt x="6797671" y="6786562"/>
                  <a:pt x="6797671" y="6786562"/>
                  <a:pt x="6802434" y="6781800"/>
                </a:cubicBezTo>
                <a:close/>
                <a:moveTo>
                  <a:pt x="6413496" y="6762750"/>
                </a:moveTo>
                <a:cubicBezTo>
                  <a:pt x="6442373" y="6757988"/>
                  <a:pt x="6456812" y="6767513"/>
                  <a:pt x="6476064" y="6777038"/>
                </a:cubicBezTo>
                <a:cubicBezTo>
                  <a:pt x="6514567" y="6800850"/>
                  <a:pt x="6581947" y="6815139"/>
                  <a:pt x="6615638" y="6810376"/>
                </a:cubicBezTo>
                <a:cubicBezTo>
                  <a:pt x="6625264" y="6815139"/>
                  <a:pt x="6630076" y="6829426"/>
                  <a:pt x="6634889" y="6829426"/>
                </a:cubicBezTo>
                <a:cubicBezTo>
                  <a:pt x="6668580" y="6829426"/>
                  <a:pt x="6692644" y="6838951"/>
                  <a:pt x="6716709" y="6858001"/>
                </a:cubicBezTo>
                <a:cubicBezTo>
                  <a:pt x="6716709" y="6858001"/>
                  <a:pt x="6716709" y="6858001"/>
                  <a:pt x="6620451" y="6858001"/>
                </a:cubicBezTo>
                <a:cubicBezTo>
                  <a:pt x="6620451" y="6858001"/>
                  <a:pt x="6620451" y="6853239"/>
                  <a:pt x="6615638" y="6853239"/>
                </a:cubicBezTo>
                <a:cubicBezTo>
                  <a:pt x="6606012" y="6848476"/>
                  <a:pt x="6606012" y="6853239"/>
                  <a:pt x="6601199" y="6858001"/>
                </a:cubicBezTo>
                <a:cubicBezTo>
                  <a:pt x="6601199" y="6858001"/>
                  <a:pt x="6601199" y="6858001"/>
                  <a:pt x="6586760" y="6858001"/>
                </a:cubicBezTo>
                <a:cubicBezTo>
                  <a:pt x="6581947" y="6838951"/>
                  <a:pt x="6567509" y="6824664"/>
                  <a:pt x="6538631" y="6824664"/>
                </a:cubicBezTo>
                <a:cubicBezTo>
                  <a:pt x="6538631" y="6824664"/>
                  <a:pt x="6533818" y="6819901"/>
                  <a:pt x="6529005" y="6819901"/>
                </a:cubicBezTo>
                <a:cubicBezTo>
                  <a:pt x="6509754" y="6786563"/>
                  <a:pt x="6480876" y="6800850"/>
                  <a:pt x="6451999" y="6805613"/>
                </a:cubicBezTo>
                <a:cubicBezTo>
                  <a:pt x="6437560" y="6791325"/>
                  <a:pt x="6427934" y="6781800"/>
                  <a:pt x="6413496" y="6762750"/>
                </a:cubicBezTo>
                <a:close/>
                <a:moveTo>
                  <a:pt x="7120132" y="6757392"/>
                </a:moveTo>
                <a:cubicBezTo>
                  <a:pt x="7125490" y="6756797"/>
                  <a:pt x="7132634" y="6760368"/>
                  <a:pt x="7146921" y="6767512"/>
                </a:cubicBezTo>
                <a:cubicBezTo>
                  <a:pt x="7132633" y="6786563"/>
                  <a:pt x="7118346" y="6772275"/>
                  <a:pt x="7104058" y="6772275"/>
                </a:cubicBezTo>
                <a:cubicBezTo>
                  <a:pt x="7111202" y="6762750"/>
                  <a:pt x="7114774" y="6757987"/>
                  <a:pt x="7120132" y="6757392"/>
                </a:cubicBezTo>
                <a:close/>
                <a:moveTo>
                  <a:pt x="7400921" y="6748463"/>
                </a:moveTo>
                <a:cubicBezTo>
                  <a:pt x="7400921" y="6748463"/>
                  <a:pt x="7396158" y="6753225"/>
                  <a:pt x="7396158" y="6757988"/>
                </a:cubicBezTo>
                <a:cubicBezTo>
                  <a:pt x="7410445" y="6762750"/>
                  <a:pt x="7419971" y="6762750"/>
                  <a:pt x="7429495" y="6767513"/>
                </a:cubicBezTo>
                <a:cubicBezTo>
                  <a:pt x="7434258" y="6767513"/>
                  <a:pt x="7434258" y="6762750"/>
                  <a:pt x="7434258" y="6757988"/>
                </a:cubicBezTo>
                <a:cubicBezTo>
                  <a:pt x="7424733" y="6753225"/>
                  <a:pt x="7410445" y="6753225"/>
                  <a:pt x="7400921" y="6748463"/>
                </a:cubicBezTo>
                <a:close/>
                <a:moveTo>
                  <a:pt x="6648446" y="6743700"/>
                </a:moveTo>
                <a:cubicBezTo>
                  <a:pt x="6653209" y="6743700"/>
                  <a:pt x="6662734" y="6753225"/>
                  <a:pt x="6662734" y="6753225"/>
                </a:cubicBezTo>
                <a:cubicBezTo>
                  <a:pt x="6662734" y="6757987"/>
                  <a:pt x="6657971" y="6767512"/>
                  <a:pt x="6653209" y="6767512"/>
                </a:cubicBezTo>
                <a:cubicBezTo>
                  <a:pt x="6648446" y="6772275"/>
                  <a:pt x="6638921" y="6767512"/>
                  <a:pt x="6634158" y="6762750"/>
                </a:cubicBezTo>
                <a:cubicBezTo>
                  <a:pt x="6629396" y="6762750"/>
                  <a:pt x="6629396" y="6753225"/>
                  <a:pt x="6629396" y="6748462"/>
                </a:cubicBezTo>
                <a:cubicBezTo>
                  <a:pt x="6634158" y="6748462"/>
                  <a:pt x="6643683" y="6743700"/>
                  <a:pt x="6648446" y="6743700"/>
                </a:cubicBezTo>
                <a:close/>
                <a:moveTo>
                  <a:pt x="7783508" y="6719888"/>
                </a:moveTo>
                <a:cubicBezTo>
                  <a:pt x="7793033" y="6753226"/>
                  <a:pt x="7793033" y="6753226"/>
                  <a:pt x="7816846" y="6738938"/>
                </a:cubicBezTo>
                <a:cubicBezTo>
                  <a:pt x="7807321" y="6734175"/>
                  <a:pt x="7797796" y="6724650"/>
                  <a:pt x="7783508" y="6719888"/>
                </a:cubicBezTo>
                <a:close/>
                <a:moveTo>
                  <a:pt x="6764333" y="6719888"/>
                </a:moveTo>
                <a:cubicBezTo>
                  <a:pt x="6778621" y="6729413"/>
                  <a:pt x="6792908" y="6734175"/>
                  <a:pt x="6807196" y="6743701"/>
                </a:cubicBezTo>
                <a:cubicBezTo>
                  <a:pt x="6802433" y="6753226"/>
                  <a:pt x="6802433" y="6757988"/>
                  <a:pt x="6797671" y="6762751"/>
                </a:cubicBezTo>
                <a:cubicBezTo>
                  <a:pt x="6788146" y="6757988"/>
                  <a:pt x="6783383" y="6753226"/>
                  <a:pt x="6769096" y="6748463"/>
                </a:cubicBezTo>
                <a:cubicBezTo>
                  <a:pt x="6769096" y="6743701"/>
                  <a:pt x="6769096" y="6734175"/>
                  <a:pt x="6764333" y="6719888"/>
                </a:cubicBezTo>
                <a:close/>
                <a:moveTo>
                  <a:pt x="7975596" y="6710363"/>
                </a:moveTo>
                <a:cubicBezTo>
                  <a:pt x="7966071" y="6715125"/>
                  <a:pt x="7966071" y="6715125"/>
                  <a:pt x="7966071" y="6715125"/>
                </a:cubicBezTo>
                <a:cubicBezTo>
                  <a:pt x="7966071" y="6724650"/>
                  <a:pt x="7970833" y="6729413"/>
                  <a:pt x="7970833" y="6734176"/>
                </a:cubicBezTo>
                <a:cubicBezTo>
                  <a:pt x="7975596" y="6743701"/>
                  <a:pt x="7980359" y="6743701"/>
                  <a:pt x="7989883" y="6753226"/>
                </a:cubicBezTo>
                <a:cubicBezTo>
                  <a:pt x="7989883" y="6738938"/>
                  <a:pt x="7994646" y="6734176"/>
                  <a:pt x="7994646" y="6724650"/>
                </a:cubicBezTo>
                <a:cubicBezTo>
                  <a:pt x="7989883" y="6719888"/>
                  <a:pt x="7985121" y="6715125"/>
                  <a:pt x="7975596" y="6710363"/>
                </a:cubicBezTo>
                <a:close/>
                <a:moveTo>
                  <a:pt x="7913684" y="6705600"/>
                </a:moveTo>
                <a:cubicBezTo>
                  <a:pt x="7885109" y="6724650"/>
                  <a:pt x="7880346" y="6772275"/>
                  <a:pt x="7842246" y="6772275"/>
                </a:cubicBezTo>
                <a:cubicBezTo>
                  <a:pt x="7875584" y="6786563"/>
                  <a:pt x="7899396" y="6772275"/>
                  <a:pt x="7923209" y="6748463"/>
                </a:cubicBezTo>
                <a:cubicBezTo>
                  <a:pt x="7918446" y="6734175"/>
                  <a:pt x="7918446" y="6719887"/>
                  <a:pt x="7913684" y="6705600"/>
                </a:cubicBezTo>
                <a:close/>
                <a:moveTo>
                  <a:pt x="7735883" y="6696075"/>
                </a:moveTo>
                <a:cubicBezTo>
                  <a:pt x="7721596" y="6700837"/>
                  <a:pt x="7707308" y="6700837"/>
                  <a:pt x="7688258" y="6705600"/>
                </a:cubicBezTo>
                <a:cubicBezTo>
                  <a:pt x="7697783" y="6729412"/>
                  <a:pt x="7702546" y="6743700"/>
                  <a:pt x="7712071" y="6757988"/>
                </a:cubicBezTo>
                <a:cubicBezTo>
                  <a:pt x="7712071" y="6767513"/>
                  <a:pt x="7721596" y="6777038"/>
                  <a:pt x="7726358" y="6777038"/>
                </a:cubicBezTo>
                <a:cubicBezTo>
                  <a:pt x="7740646" y="6777038"/>
                  <a:pt x="7740646" y="6762750"/>
                  <a:pt x="7740646" y="6753225"/>
                </a:cubicBezTo>
                <a:cubicBezTo>
                  <a:pt x="7740646" y="6734175"/>
                  <a:pt x="7735883" y="6719887"/>
                  <a:pt x="7735883" y="6696075"/>
                </a:cubicBezTo>
                <a:close/>
                <a:moveTo>
                  <a:pt x="6491283" y="6696075"/>
                </a:moveTo>
                <a:cubicBezTo>
                  <a:pt x="6496046" y="6696075"/>
                  <a:pt x="6496046" y="6700837"/>
                  <a:pt x="6496046" y="6700837"/>
                </a:cubicBezTo>
                <a:cubicBezTo>
                  <a:pt x="6496046" y="6710362"/>
                  <a:pt x="6491283" y="6719888"/>
                  <a:pt x="6481758" y="6738938"/>
                </a:cubicBezTo>
                <a:cubicBezTo>
                  <a:pt x="6476995" y="6724650"/>
                  <a:pt x="6472233" y="6715125"/>
                  <a:pt x="6472233" y="6710362"/>
                </a:cubicBezTo>
                <a:cubicBezTo>
                  <a:pt x="6476995" y="6700837"/>
                  <a:pt x="6486521" y="6700837"/>
                  <a:pt x="6491283" y="6696075"/>
                </a:cubicBezTo>
                <a:close/>
                <a:moveTo>
                  <a:pt x="6170608" y="6691313"/>
                </a:moveTo>
                <a:cubicBezTo>
                  <a:pt x="6170608" y="6696075"/>
                  <a:pt x="6175371" y="6700838"/>
                  <a:pt x="6175371" y="6705600"/>
                </a:cubicBezTo>
                <a:cubicBezTo>
                  <a:pt x="6170608" y="6705600"/>
                  <a:pt x="6170608" y="6710363"/>
                  <a:pt x="6165845" y="6710363"/>
                </a:cubicBezTo>
                <a:cubicBezTo>
                  <a:pt x="6165845" y="6705600"/>
                  <a:pt x="6161083" y="6700838"/>
                  <a:pt x="6161083" y="6700838"/>
                </a:cubicBezTo>
                <a:cubicBezTo>
                  <a:pt x="6161083" y="6696075"/>
                  <a:pt x="6165845" y="6691313"/>
                  <a:pt x="6170608" y="6691313"/>
                </a:cubicBezTo>
                <a:close/>
                <a:moveTo>
                  <a:pt x="6629396" y="6686550"/>
                </a:moveTo>
                <a:lnTo>
                  <a:pt x="6629396" y="6748462"/>
                </a:lnTo>
                <a:lnTo>
                  <a:pt x="6629396" y="6748463"/>
                </a:lnTo>
                <a:cubicBezTo>
                  <a:pt x="6615108" y="6753225"/>
                  <a:pt x="6600821" y="6753225"/>
                  <a:pt x="6586533" y="6757988"/>
                </a:cubicBezTo>
                <a:cubicBezTo>
                  <a:pt x="6586533" y="6753225"/>
                  <a:pt x="6581771" y="6743700"/>
                  <a:pt x="6581771" y="6738938"/>
                </a:cubicBezTo>
                <a:cubicBezTo>
                  <a:pt x="6591296" y="6734175"/>
                  <a:pt x="6605583" y="6729413"/>
                  <a:pt x="6615108" y="6724650"/>
                </a:cubicBezTo>
                <a:cubicBezTo>
                  <a:pt x="6610346" y="6715125"/>
                  <a:pt x="6610346" y="6705600"/>
                  <a:pt x="6605583" y="6700837"/>
                </a:cubicBezTo>
                <a:cubicBezTo>
                  <a:pt x="6610346" y="6696075"/>
                  <a:pt x="6619871" y="6691312"/>
                  <a:pt x="6629396" y="6686550"/>
                </a:cubicBezTo>
                <a:close/>
                <a:moveTo>
                  <a:pt x="7548360" y="6685360"/>
                </a:moveTo>
                <a:cubicBezTo>
                  <a:pt x="7545846" y="6684169"/>
                  <a:pt x="7544589" y="6684169"/>
                  <a:pt x="7544589" y="6686550"/>
                </a:cubicBezTo>
                <a:cubicBezTo>
                  <a:pt x="7539562" y="6686550"/>
                  <a:pt x="7534535" y="6691313"/>
                  <a:pt x="7529508" y="6696076"/>
                </a:cubicBezTo>
                <a:cubicBezTo>
                  <a:pt x="7534535" y="6696076"/>
                  <a:pt x="7534535" y="6705601"/>
                  <a:pt x="7539562" y="6705601"/>
                </a:cubicBezTo>
                <a:cubicBezTo>
                  <a:pt x="7544589" y="6705601"/>
                  <a:pt x="7549617" y="6696076"/>
                  <a:pt x="7559671" y="6691313"/>
                </a:cubicBezTo>
                <a:cubicBezTo>
                  <a:pt x="7554644" y="6688931"/>
                  <a:pt x="7550873" y="6686550"/>
                  <a:pt x="7548360" y="6685360"/>
                </a:cubicBezTo>
                <a:close/>
                <a:moveTo>
                  <a:pt x="6577008" y="6677025"/>
                </a:moveTo>
                <a:cubicBezTo>
                  <a:pt x="6577008" y="6677025"/>
                  <a:pt x="6577008" y="6677025"/>
                  <a:pt x="6581771" y="6677025"/>
                </a:cubicBezTo>
                <a:cubicBezTo>
                  <a:pt x="6581771" y="6681787"/>
                  <a:pt x="6581771" y="6686550"/>
                  <a:pt x="6581771" y="6691312"/>
                </a:cubicBezTo>
                <a:cubicBezTo>
                  <a:pt x="6581771" y="6696075"/>
                  <a:pt x="6577008" y="6696075"/>
                  <a:pt x="6572246" y="6696075"/>
                </a:cubicBezTo>
                <a:cubicBezTo>
                  <a:pt x="6572246" y="6686550"/>
                  <a:pt x="6577008" y="6681787"/>
                  <a:pt x="6577008" y="6677025"/>
                </a:cubicBezTo>
                <a:close/>
                <a:moveTo>
                  <a:pt x="7386633" y="6667500"/>
                </a:moveTo>
                <a:cubicBezTo>
                  <a:pt x="7386633" y="6672262"/>
                  <a:pt x="7386633" y="6672262"/>
                  <a:pt x="7386633" y="6677025"/>
                </a:cubicBezTo>
                <a:cubicBezTo>
                  <a:pt x="7396158" y="6677025"/>
                  <a:pt x="7400921" y="6677025"/>
                  <a:pt x="7410446" y="6681788"/>
                </a:cubicBezTo>
                <a:cubicBezTo>
                  <a:pt x="7410446" y="6677025"/>
                  <a:pt x="7410446" y="6672262"/>
                  <a:pt x="7410446" y="6667500"/>
                </a:cubicBezTo>
                <a:cubicBezTo>
                  <a:pt x="7400921" y="6667500"/>
                  <a:pt x="7396158" y="6667500"/>
                  <a:pt x="7386633" y="6667500"/>
                </a:cubicBezTo>
                <a:close/>
                <a:moveTo>
                  <a:pt x="6208708" y="6653213"/>
                </a:moveTo>
                <a:cubicBezTo>
                  <a:pt x="6246808" y="6662738"/>
                  <a:pt x="6284908" y="6672263"/>
                  <a:pt x="6308720" y="6710363"/>
                </a:cubicBezTo>
                <a:cubicBezTo>
                  <a:pt x="6332533" y="6715125"/>
                  <a:pt x="6351583" y="6743701"/>
                  <a:pt x="6380158" y="6719888"/>
                </a:cubicBezTo>
                <a:cubicBezTo>
                  <a:pt x="6389683" y="6738938"/>
                  <a:pt x="6399208" y="6753226"/>
                  <a:pt x="6408733" y="6772276"/>
                </a:cubicBezTo>
                <a:cubicBezTo>
                  <a:pt x="6394445" y="6777038"/>
                  <a:pt x="6375395" y="6772276"/>
                  <a:pt x="6380158" y="6800851"/>
                </a:cubicBezTo>
                <a:cubicBezTo>
                  <a:pt x="6365870" y="6791326"/>
                  <a:pt x="6356345" y="6786563"/>
                  <a:pt x="6342058" y="6777038"/>
                </a:cubicBezTo>
                <a:cubicBezTo>
                  <a:pt x="6346820" y="6767513"/>
                  <a:pt x="6356345" y="6762751"/>
                  <a:pt x="6361108" y="6757988"/>
                </a:cubicBezTo>
                <a:cubicBezTo>
                  <a:pt x="6356345" y="6757988"/>
                  <a:pt x="6356345" y="6753226"/>
                  <a:pt x="6351583" y="6753226"/>
                </a:cubicBezTo>
                <a:cubicBezTo>
                  <a:pt x="6327770" y="6762751"/>
                  <a:pt x="6313483" y="6748463"/>
                  <a:pt x="6294433" y="6734176"/>
                </a:cubicBezTo>
                <a:cubicBezTo>
                  <a:pt x="6280145" y="6724650"/>
                  <a:pt x="6261095" y="6719888"/>
                  <a:pt x="6246808" y="6715125"/>
                </a:cubicBezTo>
                <a:cubicBezTo>
                  <a:pt x="6246808" y="6715125"/>
                  <a:pt x="6246808" y="6719888"/>
                  <a:pt x="6242045" y="6719888"/>
                </a:cubicBezTo>
                <a:cubicBezTo>
                  <a:pt x="6251570" y="6729413"/>
                  <a:pt x="6256333" y="6738938"/>
                  <a:pt x="6261095" y="6743701"/>
                </a:cubicBezTo>
                <a:cubicBezTo>
                  <a:pt x="6261095" y="6748463"/>
                  <a:pt x="6261095" y="6748463"/>
                  <a:pt x="6256333" y="6753226"/>
                </a:cubicBezTo>
                <a:cubicBezTo>
                  <a:pt x="6242045" y="6748463"/>
                  <a:pt x="6232520" y="6738938"/>
                  <a:pt x="6213470" y="6734176"/>
                </a:cubicBezTo>
                <a:cubicBezTo>
                  <a:pt x="6232520" y="6705600"/>
                  <a:pt x="6180133" y="6681788"/>
                  <a:pt x="6208708" y="6653213"/>
                </a:cubicBezTo>
                <a:close/>
                <a:moveTo>
                  <a:pt x="6384921" y="6648450"/>
                </a:moveTo>
                <a:cubicBezTo>
                  <a:pt x="6408734" y="6667500"/>
                  <a:pt x="6389684" y="6681788"/>
                  <a:pt x="6384921" y="6700838"/>
                </a:cubicBezTo>
                <a:cubicBezTo>
                  <a:pt x="6370633" y="6696075"/>
                  <a:pt x="6365871" y="6691313"/>
                  <a:pt x="6361108" y="6686550"/>
                </a:cubicBezTo>
                <a:cubicBezTo>
                  <a:pt x="6356346" y="6681788"/>
                  <a:pt x="6356346" y="6677025"/>
                  <a:pt x="6356346" y="6672262"/>
                </a:cubicBezTo>
                <a:cubicBezTo>
                  <a:pt x="6365871" y="6662737"/>
                  <a:pt x="6375396" y="6657975"/>
                  <a:pt x="6384921" y="6648450"/>
                </a:cubicBezTo>
                <a:close/>
                <a:moveTo>
                  <a:pt x="6308721" y="6643688"/>
                </a:moveTo>
                <a:cubicBezTo>
                  <a:pt x="6323008" y="6648450"/>
                  <a:pt x="6332534" y="6653213"/>
                  <a:pt x="6351584" y="6657975"/>
                </a:cubicBezTo>
                <a:cubicBezTo>
                  <a:pt x="6327771" y="6677026"/>
                  <a:pt x="6327771" y="6677026"/>
                  <a:pt x="6308721" y="6643688"/>
                </a:cubicBezTo>
                <a:close/>
                <a:moveTo>
                  <a:pt x="7075483" y="6624638"/>
                </a:moveTo>
                <a:cubicBezTo>
                  <a:pt x="7065958" y="6629400"/>
                  <a:pt x="7056433" y="6634163"/>
                  <a:pt x="7046908" y="6643688"/>
                </a:cubicBezTo>
                <a:cubicBezTo>
                  <a:pt x="7056433" y="6653213"/>
                  <a:pt x="7065958" y="6657975"/>
                  <a:pt x="7080245" y="6672263"/>
                </a:cubicBezTo>
                <a:cubicBezTo>
                  <a:pt x="7085008" y="6648450"/>
                  <a:pt x="7094533" y="6634163"/>
                  <a:pt x="7075483" y="6624638"/>
                </a:cubicBezTo>
                <a:close/>
                <a:moveTo>
                  <a:pt x="6954833" y="6610350"/>
                </a:moveTo>
                <a:cubicBezTo>
                  <a:pt x="6964676" y="6624637"/>
                  <a:pt x="6974518" y="6638925"/>
                  <a:pt x="6984361" y="6653213"/>
                </a:cubicBezTo>
                <a:cubicBezTo>
                  <a:pt x="6994203" y="6634163"/>
                  <a:pt x="6999125" y="6624637"/>
                  <a:pt x="7004046" y="6610350"/>
                </a:cubicBezTo>
                <a:cubicBezTo>
                  <a:pt x="6989282" y="6610350"/>
                  <a:pt x="6974518" y="6610350"/>
                  <a:pt x="6954833" y="6610350"/>
                </a:cubicBezTo>
                <a:close/>
                <a:moveTo>
                  <a:pt x="6387078" y="6593904"/>
                </a:moveTo>
                <a:cubicBezTo>
                  <a:pt x="6398910" y="6593681"/>
                  <a:pt x="6398017" y="6600825"/>
                  <a:pt x="6394445" y="6629400"/>
                </a:cubicBezTo>
                <a:cubicBezTo>
                  <a:pt x="6389683" y="6615112"/>
                  <a:pt x="6380158" y="6610350"/>
                  <a:pt x="6370633" y="6596062"/>
                </a:cubicBezTo>
                <a:cubicBezTo>
                  <a:pt x="6377777" y="6594872"/>
                  <a:pt x="6383134" y="6593979"/>
                  <a:pt x="6387078" y="6593904"/>
                </a:cubicBezTo>
                <a:close/>
                <a:moveTo>
                  <a:pt x="7515221" y="6591300"/>
                </a:moveTo>
                <a:cubicBezTo>
                  <a:pt x="7510459" y="6596062"/>
                  <a:pt x="7505696" y="6600825"/>
                  <a:pt x="7496171" y="6605588"/>
                </a:cubicBezTo>
                <a:cubicBezTo>
                  <a:pt x="7515221" y="6615113"/>
                  <a:pt x="7519984" y="6610350"/>
                  <a:pt x="7515221" y="6591300"/>
                </a:cubicBezTo>
                <a:close/>
                <a:moveTo>
                  <a:pt x="6127051" y="6591300"/>
                </a:moveTo>
                <a:cubicBezTo>
                  <a:pt x="6127051" y="6605587"/>
                  <a:pt x="6131863" y="6619875"/>
                  <a:pt x="6131863" y="6629400"/>
                </a:cubicBezTo>
                <a:cubicBezTo>
                  <a:pt x="6151112" y="6634162"/>
                  <a:pt x="6175172" y="6634162"/>
                  <a:pt x="6194421" y="6638925"/>
                </a:cubicBezTo>
                <a:cubicBezTo>
                  <a:pt x="6194421" y="6653213"/>
                  <a:pt x="6189609" y="6667500"/>
                  <a:pt x="6189609" y="6681788"/>
                </a:cubicBezTo>
                <a:cubicBezTo>
                  <a:pt x="6151112" y="6662738"/>
                  <a:pt x="6117427" y="6643688"/>
                  <a:pt x="6083742" y="6624637"/>
                </a:cubicBezTo>
                <a:cubicBezTo>
                  <a:pt x="6074118" y="6634162"/>
                  <a:pt x="6069306" y="6643688"/>
                  <a:pt x="6059681" y="6653213"/>
                </a:cubicBezTo>
                <a:cubicBezTo>
                  <a:pt x="6059681" y="6648450"/>
                  <a:pt x="6054869" y="6643688"/>
                  <a:pt x="6054869" y="6638925"/>
                </a:cubicBezTo>
                <a:cubicBezTo>
                  <a:pt x="6059681" y="6634162"/>
                  <a:pt x="6064493" y="6624637"/>
                  <a:pt x="6069306" y="6615112"/>
                </a:cubicBezTo>
                <a:cubicBezTo>
                  <a:pt x="6059681" y="6605587"/>
                  <a:pt x="6050057" y="6600825"/>
                  <a:pt x="6040433" y="6596062"/>
                </a:cubicBezTo>
                <a:cubicBezTo>
                  <a:pt x="6069306" y="6596062"/>
                  <a:pt x="6098178" y="6605587"/>
                  <a:pt x="6127051" y="6591300"/>
                </a:cubicBezTo>
                <a:close/>
                <a:moveTo>
                  <a:pt x="6491283" y="6581775"/>
                </a:moveTo>
                <a:cubicBezTo>
                  <a:pt x="6505570" y="6581775"/>
                  <a:pt x="6519858" y="6586537"/>
                  <a:pt x="6534146" y="6591300"/>
                </a:cubicBezTo>
                <a:cubicBezTo>
                  <a:pt x="6534146" y="6591300"/>
                  <a:pt x="6529383" y="6596063"/>
                  <a:pt x="6529383" y="6600825"/>
                </a:cubicBezTo>
                <a:cubicBezTo>
                  <a:pt x="6515096" y="6605588"/>
                  <a:pt x="6500808" y="6596063"/>
                  <a:pt x="6491283" y="6581775"/>
                </a:cubicBezTo>
                <a:close/>
                <a:moveTo>
                  <a:pt x="6438896" y="6538913"/>
                </a:moveTo>
                <a:cubicBezTo>
                  <a:pt x="6433816" y="6538913"/>
                  <a:pt x="6423656" y="6538913"/>
                  <a:pt x="6413496" y="6543675"/>
                </a:cubicBezTo>
                <a:cubicBezTo>
                  <a:pt x="6413496" y="6548438"/>
                  <a:pt x="6413496" y="6548438"/>
                  <a:pt x="6413496" y="6548438"/>
                </a:cubicBezTo>
                <a:cubicBezTo>
                  <a:pt x="6423656" y="6548438"/>
                  <a:pt x="6428736" y="6548438"/>
                  <a:pt x="6438896" y="6553201"/>
                </a:cubicBezTo>
                <a:cubicBezTo>
                  <a:pt x="6438896" y="6548438"/>
                  <a:pt x="6438896" y="6543675"/>
                  <a:pt x="6438896" y="6538913"/>
                </a:cubicBezTo>
                <a:close/>
                <a:moveTo>
                  <a:pt x="6242046" y="6534150"/>
                </a:moveTo>
                <a:cubicBezTo>
                  <a:pt x="6246808" y="6534150"/>
                  <a:pt x="6246808" y="6534150"/>
                  <a:pt x="6251571" y="6534150"/>
                </a:cubicBezTo>
                <a:cubicBezTo>
                  <a:pt x="6270621" y="6529388"/>
                  <a:pt x="6275383" y="6543675"/>
                  <a:pt x="6280146" y="6562726"/>
                </a:cubicBezTo>
                <a:cubicBezTo>
                  <a:pt x="6265858" y="6562726"/>
                  <a:pt x="6256333" y="6557963"/>
                  <a:pt x="6246808" y="6557963"/>
                </a:cubicBezTo>
                <a:cubicBezTo>
                  <a:pt x="6246808" y="6553201"/>
                  <a:pt x="6242046" y="6543675"/>
                  <a:pt x="6242046" y="6534150"/>
                </a:cubicBezTo>
                <a:close/>
                <a:moveTo>
                  <a:pt x="6701230" y="6529388"/>
                </a:moveTo>
                <a:cubicBezTo>
                  <a:pt x="6696269" y="6534150"/>
                  <a:pt x="6696269" y="6534150"/>
                  <a:pt x="6691308" y="6538913"/>
                </a:cubicBezTo>
                <a:cubicBezTo>
                  <a:pt x="6701230" y="6548438"/>
                  <a:pt x="6711152" y="6553200"/>
                  <a:pt x="6726035" y="6557963"/>
                </a:cubicBezTo>
                <a:cubicBezTo>
                  <a:pt x="6726035" y="6553200"/>
                  <a:pt x="6726035" y="6553200"/>
                  <a:pt x="6730996" y="6548438"/>
                </a:cubicBezTo>
                <a:cubicBezTo>
                  <a:pt x="6721074" y="6543675"/>
                  <a:pt x="6711152" y="6534150"/>
                  <a:pt x="6701230" y="6529388"/>
                </a:cubicBezTo>
                <a:close/>
                <a:moveTo>
                  <a:pt x="7123927" y="6522839"/>
                </a:moveTo>
                <a:cubicBezTo>
                  <a:pt x="7111202" y="6520160"/>
                  <a:pt x="7100487" y="6528197"/>
                  <a:pt x="7089771" y="6538913"/>
                </a:cubicBezTo>
                <a:cubicBezTo>
                  <a:pt x="7089771" y="6543675"/>
                  <a:pt x="7094533" y="6548438"/>
                  <a:pt x="7094533" y="6548438"/>
                </a:cubicBezTo>
                <a:cubicBezTo>
                  <a:pt x="7108821" y="6543675"/>
                  <a:pt x="7123109" y="6538913"/>
                  <a:pt x="7137396" y="6529387"/>
                </a:cubicBezTo>
                <a:cubicBezTo>
                  <a:pt x="7132633" y="6525815"/>
                  <a:pt x="7128169" y="6523732"/>
                  <a:pt x="7123927" y="6522839"/>
                </a:cubicBezTo>
                <a:close/>
                <a:moveTo>
                  <a:pt x="5972568" y="6518002"/>
                </a:moveTo>
                <a:cubicBezTo>
                  <a:pt x="5976140" y="6518970"/>
                  <a:pt x="5979711" y="6521053"/>
                  <a:pt x="5983283" y="6524625"/>
                </a:cubicBezTo>
                <a:cubicBezTo>
                  <a:pt x="5997571" y="6538913"/>
                  <a:pt x="5997571" y="6548438"/>
                  <a:pt x="5983283" y="6567488"/>
                </a:cubicBezTo>
                <a:cubicBezTo>
                  <a:pt x="5964233" y="6562725"/>
                  <a:pt x="5945183" y="6553200"/>
                  <a:pt x="5940421" y="6529388"/>
                </a:cubicBezTo>
                <a:cubicBezTo>
                  <a:pt x="5951136" y="6522244"/>
                  <a:pt x="5961852" y="6515100"/>
                  <a:pt x="5972568" y="6518002"/>
                </a:cubicBezTo>
                <a:close/>
                <a:moveTo>
                  <a:pt x="5911251" y="6507957"/>
                </a:moveTo>
                <a:cubicBezTo>
                  <a:pt x="5916609" y="6507957"/>
                  <a:pt x="5921371" y="6510338"/>
                  <a:pt x="5926134" y="6519863"/>
                </a:cubicBezTo>
                <a:cubicBezTo>
                  <a:pt x="5916609" y="6519863"/>
                  <a:pt x="5902321" y="6515100"/>
                  <a:pt x="5892796" y="6510338"/>
                </a:cubicBezTo>
                <a:cubicBezTo>
                  <a:pt x="5899940" y="6510338"/>
                  <a:pt x="5905893" y="6507957"/>
                  <a:pt x="5911251" y="6507957"/>
                </a:cubicBezTo>
                <a:close/>
                <a:moveTo>
                  <a:pt x="6283718" y="6474023"/>
                </a:moveTo>
                <a:cubicBezTo>
                  <a:pt x="6277764" y="6472237"/>
                  <a:pt x="6270621" y="6474619"/>
                  <a:pt x="6261096" y="6481763"/>
                </a:cubicBezTo>
                <a:cubicBezTo>
                  <a:pt x="6275383" y="6486525"/>
                  <a:pt x="6284908" y="6486525"/>
                  <a:pt x="6299196" y="6491288"/>
                </a:cubicBezTo>
                <a:cubicBezTo>
                  <a:pt x="6294433" y="6481763"/>
                  <a:pt x="6289671" y="6475809"/>
                  <a:pt x="6283718" y="6474023"/>
                </a:cubicBezTo>
                <a:close/>
                <a:moveTo>
                  <a:pt x="6002333" y="6453188"/>
                </a:moveTo>
                <a:cubicBezTo>
                  <a:pt x="5997570" y="6472238"/>
                  <a:pt x="5992808" y="6486526"/>
                  <a:pt x="5992808" y="6505576"/>
                </a:cubicBezTo>
                <a:cubicBezTo>
                  <a:pt x="5973758" y="6491288"/>
                  <a:pt x="5945183" y="6491288"/>
                  <a:pt x="5949945" y="6457950"/>
                </a:cubicBezTo>
                <a:cubicBezTo>
                  <a:pt x="5964233" y="6453188"/>
                  <a:pt x="5978520" y="6453188"/>
                  <a:pt x="6002333" y="6453188"/>
                </a:cubicBezTo>
                <a:close/>
                <a:moveTo>
                  <a:pt x="5791372" y="6429375"/>
                </a:moveTo>
                <a:cubicBezTo>
                  <a:pt x="5805836" y="6434137"/>
                  <a:pt x="5815478" y="6443662"/>
                  <a:pt x="5825121" y="6448425"/>
                </a:cubicBezTo>
                <a:cubicBezTo>
                  <a:pt x="5829942" y="6448425"/>
                  <a:pt x="5839585" y="6453187"/>
                  <a:pt x="5844406" y="6453187"/>
                </a:cubicBezTo>
                <a:cubicBezTo>
                  <a:pt x="5882976" y="6453187"/>
                  <a:pt x="5882976" y="6453187"/>
                  <a:pt x="5907083" y="6481763"/>
                </a:cubicBezTo>
                <a:cubicBezTo>
                  <a:pt x="5902261" y="6491288"/>
                  <a:pt x="5897440" y="6500813"/>
                  <a:pt x="5892619" y="6510338"/>
                </a:cubicBezTo>
                <a:cubicBezTo>
                  <a:pt x="5878155" y="6496050"/>
                  <a:pt x="5863691" y="6486525"/>
                  <a:pt x="5844406" y="6477000"/>
                </a:cubicBezTo>
                <a:cubicBezTo>
                  <a:pt x="5839585" y="6472238"/>
                  <a:pt x="5825121" y="6472238"/>
                  <a:pt x="5810657" y="6472238"/>
                </a:cubicBezTo>
                <a:cubicBezTo>
                  <a:pt x="5810657" y="6472238"/>
                  <a:pt x="5810657" y="6462712"/>
                  <a:pt x="5805836" y="6453187"/>
                </a:cubicBezTo>
                <a:cubicBezTo>
                  <a:pt x="5801014" y="6457950"/>
                  <a:pt x="5791372" y="6462712"/>
                  <a:pt x="5776908" y="6467475"/>
                </a:cubicBezTo>
                <a:cubicBezTo>
                  <a:pt x="5781729" y="6448425"/>
                  <a:pt x="5786550" y="6438900"/>
                  <a:pt x="5791372" y="6429375"/>
                </a:cubicBezTo>
                <a:close/>
                <a:moveTo>
                  <a:pt x="6385034" y="6424613"/>
                </a:moveTo>
                <a:cubicBezTo>
                  <a:pt x="6380158" y="6453188"/>
                  <a:pt x="6409413" y="6472238"/>
                  <a:pt x="6448421" y="6462713"/>
                </a:cubicBezTo>
                <a:cubicBezTo>
                  <a:pt x="6428917" y="6448425"/>
                  <a:pt x="6409413" y="6438900"/>
                  <a:pt x="6385034" y="6424613"/>
                </a:cubicBezTo>
                <a:close/>
                <a:moveTo>
                  <a:pt x="7174901" y="6415683"/>
                </a:moveTo>
                <a:cubicBezTo>
                  <a:pt x="7181449" y="6417469"/>
                  <a:pt x="7187403" y="6424612"/>
                  <a:pt x="7199309" y="6438900"/>
                </a:cubicBezTo>
                <a:cubicBezTo>
                  <a:pt x="7180259" y="6434137"/>
                  <a:pt x="7165971" y="6429375"/>
                  <a:pt x="7146921" y="6424612"/>
                </a:cubicBezTo>
                <a:cubicBezTo>
                  <a:pt x="7161208" y="6417469"/>
                  <a:pt x="7168352" y="6413897"/>
                  <a:pt x="7174901" y="6415683"/>
                </a:cubicBezTo>
                <a:close/>
                <a:moveTo>
                  <a:pt x="6779812" y="6380559"/>
                </a:moveTo>
                <a:cubicBezTo>
                  <a:pt x="6773859" y="6379369"/>
                  <a:pt x="6769096" y="6381750"/>
                  <a:pt x="6764334" y="6391275"/>
                </a:cubicBezTo>
                <a:cubicBezTo>
                  <a:pt x="6759571" y="6396037"/>
                  <a:pt x="6764334" y="6405562"/>
                  <a:pt x="6769096" y="6405562"/>
                </a:cubicBezTo>
                <a:cubicBezTo>
                  <a:pt x="6783384" y="6419850"/>
                  <a:pt x="6792909" y="6410325"/>
                  <a:pt x="6802434" y="6391275"/>
                </a:cubicBezTo>
                <a:cubicBezTo>
                  <a:pt x="6792909" y="6386512"/>
                  <a:pt x="6785765" y="6381750"/>
                  <a:pt x="6779812" y="6380559"/>
                </a:cubicBezTo>
                <a:close/>
                <a:moveTo>
                  <a:pt x="6639391" y="6367463"/>
                </a:moveTo>
                <a:cubicBezTo>
                  <a:pt x="6610463" y="6372225"/>
                  <a:pt x="6600821" y="6391275"/>
                  <a:pt x="6600821" y="6415088"/>
                </a:cubicBezTo>
                <a:cubicBezTo>
                  <a:pt x="6639391" y="6429375"/>
                  <a:pt x="6677962" y="6438900"/>
                  <a:pt x="6716532" y="6453188"/>
                </a:cubicBezTo>
                <a:cubicBezTo>
                  <a:pt x="6726175" y="6438900"/>
                  <a:pt x="6726175" y="6424613"/>
                  <a:pt x="6730996" y="6415088"/>
                </a:cubicBezTo>
                <a:cubicBezTo>
                  <a:pt x="6726175" y="6405563"/>
                  <a:pt x="6716532" y="6396038"/>
                  <a:pt x="6711711" y="6386513"/>
                </a:cubicBezTo>
                <a:cubicBezTo>
                  <a:pt x="6692426" y="6386513"/>
                  <a:pt x="6677962" y="6391275"/>
                  <a:pt x="6663498" y="6391275"/>
                </a:cubicBezTo>
                <a:cubicBezTo>
                  <a:pt x="6658677" y="6391275"/>
                  <a:pt x="6658677" y="6400800"/>
                  <a:pt x="6653855" y="6405563"/>
                </a:cubicBezTo>
                <a:cubicBezTo>
                  <a:pt x="6649034" y="6391275"/>
                  <a:pt x="6644212" y="6376988"/>
                  <a:pt x="6639391" y="6367463"/>
                </a:cubicBezTo>
                <a:close/>
                <a:moveTo>
                  <a:pt x="5729283" y="6334125"/>
                </a:moveTo>
                <a:cubicBezTo>
                  <a:pt x="5734045" y="6338887"/>
                  <a:pt x="5738808" y="6338887"/>
                  <a:pt x="5743571" y="6343650"/>
                </a:cubicBezTo>
                <a:cubicBezTo>
                  <a:pt x="5748333" y="6348412"/>
                  <a:pt x="5748333" y="6353175"/>
                  <a:pt x="5753096" y="6357938"/>
                </a:cubicBezTo>
                <a:cubicBezTo>
                  <a:pt x="5748333" y="6362700"/>
                  <a:pt x="5748333" y="6362700"/>
                  <a:pt x="5743571" y="6367463"/>
                </a:cubicBezTo>
                <a:cubicBezTo>
                  <a:pt x="5738808" y="6357938"/>
                  <a:pt x="5734045" y="6348412"/>
                  <a:pt x="5729283" y="6343650"/>
                </a:cubicBezTo>
                <a:cubicBezTo>
                  <a:pt x="5729283" y="6338887"/>
                  <a:pt x="5729283" y="6338887"/>
                  <a:pt x="5729283" y="6334125"/>
                </a:cubicBezTo>
                <a:close/>
                <a:moveTo>
                  <a:pt x="7429496" y="6319838"/>
                </a:moveTo>
                <a:cubicBezTo>
                  <a:pt x="7448546" y="6338888"/>
                  <a:pt x="7467596" y="6357938"/>
                  <a:pt x="7496171" y="6367463"/>
                </a:cubicBezTo>
                <a:cubicBezTo>
                  <a:pt x="7491409" y="6334125"/>
                  <a:pt x="7472359" y="6319838"/>
                  <a:pt x="7429496" y="6319838"/>
                </a:cubicBezTo>
                <a:close/>
                <a:moveTo>
                  <a:pt x="5629270" y="6257925"/>
                </a:moveTo>
                <a:cubicBezTo>
                  <a:pt x="5648320" y="6272212"/>
                  <a:pt x="5662608" y="6286500"/>
                  <a:pt x="5681658" y="6300787"/>
                </a:cubicBezTo>
                <a:cubicBezTo>
                  <a:pt x="5672133" y="6329362"/>
                  <a:pt x="5672133" y="6329362"/>
                  <a:pt x="5695945" y="6348413"/>
                </a:cubicBezTo>
                <a:cubicBezTo>
                  <a:pt x="5724521" y="6367463"/>
                  <a:pt x="5753096" y="6391275"/>
                  <a:pt x="5781671" y="6415088"/>
                </a:cubicBezTo>
                <a:cubicBezTo>
                  <a:pt x="5767383" y="6424613"/>
                  <a:pt x="5762621" y="6424613"/>
                  <a:pt x="5753096" y="6415088"/>
                </a:cubicBezTo>
                <a:cubicBezTo>
                  <a:pt x="5719758" y="6386513"/>
                  <a:pt x="5691183" y="6357938"/>
                  <a:pt x="5657845" y="6329362"/>
                </a:cubicBezTo>
                <a:cubicBezTo>
                  <a:pt x="5638795" y="6310312"/>
                  <a:pt x="5614983" y="6296025"/>
                  <a:pt x="5629270" y="6257925"/>
                </a:cubicBezTo>
                <a:close/>
                <a:moveTo>
                  <a:pt x="6342059" y="6178550"/>
                </a:moveTo>
                <a:cubicBezTo>
                  <a:pt x="6346821" y="6178550"/>
                  <a:pt x="6351584" y="6183312"/>
                  <a:pt x="6351584" y="6183312"/>
                </a:cubicBezTo>
                <a:cubicBezTo>
                  <a:pt x="6346821" y="6188075"/>
                  <a:pt x="6337296" y="6192837"/>
                  <a:pt x="6332533" y="6197600"/>
                </a:cubicBezTo>
                <a:cubicBezTo>
                  <a:pt x="6332533" y="6197600"/>
                  <a:pt x="6327771" y="6192837"/>
                  <a:pt x="6327771" y="6188075"/>
                </a:cubicBezTo>
                <a:cubicBezTo>
                  <a:pt x="6332533" y="6183312"/>
                  <a:pt x="6337296" y="6183312"/>
                  <a:pt x="6342059" y="6178550"/>
                </a:cubicBezTo>
                <a:close/>
                <a:moveTo>
                  <a:pt x="5959471" y="6178550"/>
                </a:moveTo>
                <a:cubicBezTo>
                  <a:pt x="5940421" y="6188075"/>
                  <a:pt x="5940421" y="6197600"/>
                  <a:pt x="5949946" y="6207125"/>
                </a:cubicBezTo>
                <a:cubicBezTo>
                  <a:pt x="5954708" y="6207125"/>
                  <a:pt x="5954708" y="6207125"/>
                  <a:pt x="5959471" y="6207125"/>
                </a:cubicBezTo>
                <a:cubicBezTo>
                  <a:pt x="5959471" y="6197600"/>
                  <a:pt x="5959471" y="6188075"/>
                  <a:pt x="5959471" y="6178550"/>
                </a:cubicBezTo>
                <a:close/>
                <a:moveTo>
                  <a:pt x="5561643" y="6169025"/>
                </a:moveTo>
                <a:cubicBezTo>
                  <a:pt x="5571486" y="6187757"/>
                  <a:pt x="5586249" y="6201807"/>
                  <a:pt x="5591171" y="6220539"/>
                </a:cubicBezTo>
                <a:cubicBezTo>
                  <a:pt x="5591171" y="6234589"/>
                  <a:pt x="5591171" y="6248638"/>
                  <a:pt x="5591171" y="6262688"/>
                </a:cubicBezTo>
                <a:cubicBezTo>
                  <a:pt x="5571486" y="6258005"/>
                  <a:pt x="5561643" y="6243955"/>
                  <a:pt x="5556722" y="6220539"/>
                </a:cubicBezTo>
                <a:cubicBezTo>
                  <a:pt x="5551800" y="6206490"/>
                  <a:pt x="5541958" y="6183074"/>
                  <a:pt x="5561643" y="6169025"/>
                </a:cubicBezTo>
                <a:close/>
                <a:moveTo>
                  <a:pt x="6313483" y="6164263"/>
                </a:moveTo>
                <a:cubicBezTo>
                  <a:pt x="6318245" y="6176169"/>
                  <a:pt x="6317055" y="6183313"/>
                  <a:pt x="6312887" y="6187480"/>
                </a:cubicBezTo>
                <a:lnTo>
                  <a:pt x="6295271" y="6192595"/>
                </a:lnTo>
                <a:lnTo>
                  <a:pt x="6295065" y="6192016"/>
                </a:lnTo>
                <a:lnTo>
                  <a:pt x="6294433" y="6192016"/>
                </a:lnTo>
                <a:lnTo>
                  <a:pt x="6294433" y="6188075"/>
                </a:lnTo>
                <a:cubicBezTo>
                  <a:pt x="6299195" y="6178550"/>
                  <a:pt x="6308720" y="6173788"/>
                  <a:pt x="6313483" y="6164263"/>
                </a:cubicBezTo>
                <a:close/>
                <a:moveTo>
                  <a:pt x="6510333" y="6121400"/>
                </a:moveTo>
                <a:cubicBezTo>
                  <a:pt x="6505570" y="6135687"/>
                  <a:pt x="6491283" y="6149975"/>
                  <a:pt x="6515096" y="6154738"/>
                </a:cubicBezTo>
                <a:cubicBezTo>
                  <a:pt x="6515096" y="6145213"/>
                  <a:pt x="6524621" y="6130925"/>
                  <a:pt x="6510333" y="6121400"/>
                </a:cubicBezTo>
                <a:close/>
                <a:moveTo>
                  <a:pt x="6256334" y="6111875"/>
                </a:moveTo>
                <a:cubicBezTo>
                  <a:pt x="6253952" y="6121400"/>
                  <a:pt x="6251571" y="6128544"/>
                  <a:pt x="6249190" y="6136283"/>
                </a:cubicBezTo>
                <a:lnTo>
                  <a:pt x="6242156" y="6163835"/>
                </a:lnTo>
                <a:lnTo>
                  <a:pt x="6241889" y="6163973"/>
                </a:lnTo>
                <a:lnTo>
                  <a:pt x="6230735" y="6143427"/>
                </a:lnTo>
                <a:cubicBezTo>
                  <a:pt x="6227758" y="6138069"/>
                  <a:pt x="6225377" y="6133306"/>
                  <a:pt x="6222996" y="6126162"/>
                </a:cubicBezTo>
                <a:cubicBezTo>
                  <a:pt x="6232521" y="6121400"/>
                  <a:pt x="6237283" y="6121400"/>
                  <a:pt x="6242046" y="6121400"/>
                </a:cubicBezTo>
                <a:cubicBezTo>
                  <a:pt x="6242046" y="6116637"/>
                  <a:pt x="6246809" y="6116637"/>
                  <a:pt x="6256334" y="6111875"/>
                </a:cubicBezTo>
                <a:close/>
                <a:moveTo>
                  <a:pt x="5537196" y="6092825"/>
                </a:moveTo>
                <a:cubicBezTo>
                  <a:pt x="5551484" y="6107112"/>
                  <a:pt x="5541959" y="6121400"/>
                  <a:pt x="5551484" y="6135688"/>
                </a:cubicBezTo>
                <a:cubicBezTo>
                  <a:pt x="5527671" y="6126163"/>
                  <a:pt x="5527671" y="6126163"/>
                  <a:pt x="5537196" y="6092825"/>
                </a:cubicBezTo>
                <a:close/>
                <a:moveTo>
                  <a:pt x="5805483" y="6073775"/>
                </a:moveTo>
                <a:cubicBezTo>
                  <a:pt x="5800720" y="6073775"/>
                  <a:pt x="5791195" y="6078537"/>
                  <a:pt x="5791195" y="6083300"/>
                </a:cubicBezTo>
                <a:cubicBezTo>
                  <a:pt x="5786433" y="6083300"/>
                  <a:pt x="5791195" y="6097588"/>
                  <a:pt x="5795958" y="6097588"/>
                </a:cubicBezTo>
                <a:cubicBezTo>
                  <a:pt x="5810245" y="6102350"/>
                  <a:pt x="5824533" y="6107113"/>
                  <a:pt x="5838821" y="6116638"/>
                </a:cubicBezTo>
                <a:cubicBezTo>
                  <a:pt x="5838821" y="6083300"/>
                  <a:pt x="5819771" y="6083300"/>
                  <a:pt x="5805483" y="6073775"/>
                </a:cubicBezTo>
                <a:close/>
                <a:moveTo>
                  <a:pt x="5691183" y="6073775"/>
                </a:moveTo>
                <a:cubicBezTo>
                  <a:pt x="5686420" y="6078537"/>
                  <a:pt x="5686420" y="6078537"/>
                  <a:pt x="5681658" y="6083300"/>
                </a:cubicBezTo>
                <a:cubicBezTo>
                  <a:pt x="5686420" y="6088063"/>
                  <a:pt x="5691183" y="6092825"/>
                  <a:pt x="5695945" y="6097588"/>
                </a:cubicBezTo>
                <a:cubicBezTo>
                  <a:pt x="5700708" y="6097588"/>
                  <a:pt x="5700708" y="6092825"/>
                  <a:pt x="5700708" y="6092825"/>
                </a:cubicBezTo>
                <a:cubicBezTo>
                  <a:pt x="5695945" y="6088063"/>
                  <a:pt x="5695945" y="6078537"/>
                  <a:pt x="5691183" y="6073775"/>
                </a:cubicBezTo>
                <a:close/>
                <a:moveTo>
                  <a:pt x="6126159" y="6045200"/>
                </a:moveTo>
                <a:cubicBezTo>
                  <a:pt x="6135684" y="6069012"/>
                  <a:pt x="6116634" y="6083300"/>
                  <a:pt x="6107108" y="6097588"/>
                </a:cubicBezTo>
                <a:cubicBezTo>
                  <a:pt x="6102346" y="6088063"/>
                  <a:pt x="6083296" y="6073775"/>
                  <a:pt x="6111871" y="6064250"/>
                </a:cubicBezTo>
                <a:cubicBezTo>
                  <a:pt x="6116634" y="6059487"/>
                  <a:pt x="6116634" y="6049962"/>
                  <a:pt x="6126159" y="6045200"/>
                </a:cubicBezTo>
                <a:close/>
                <a:moveTo>
                  <a:pt x="5954708" y="6035675"/>
                </a:moveTo>
                <a:cubicBezTo>
                  <a:pt x="5954708" y="6035675"/>
                  <a:pt x="5954708" y="6035675"/>
                  <a:pt x="5959471" y="6040437"/>
                </a:cubicBezTo>
                <a:cubicBezTo>
                  <a:pt x="5959471" y="6049962"/>
                  <a:pt x="5954708" y="6059487"/>
                  <a:pt x="5954708" y="6069012"/>
                </a:cubicBezTo>
                <a:cubicBezTo>
                  <a:pt x="5949945" y="6069012"/>
                  <a:pt x="5949945" y="6073775"/>
                  <a:pt x="5945183" y="6073775"/>
                </a:cubicBezTo>
                <a:cubicBezTo>
                  <a:pt x="5949945" y="6059487"/>
                  <a:pt x="5949945" y="6049962"/>
                  <a:pt x="5954708" y="6035675"/>
                </a:cubicBezTo>
                <a:close/>
                <a:moveTo>
                  <a:pt x="5576288" y="6030913"/>
                </a:moveTo>
                <a:cubicBezTo>
                  <a:pt x="5576288" y="6040438"/>
                  <a:pt x="5576288" y="6045200"/>
                  <a:pt x="5576288" y="6054725"/>
                </a:cubicBezTo>
                <a:cubicBezTo>
                  <a:pt x="5581249" y="6054725"/>
                  <a:pt x="5586210" y="6054725"/>
                  <a:pt x="5591171" y="6059488"/>
                </a:cubicBezTo>
                <a:cubicBezTo>
                  <a:pt x="5586210" y="6073776"/>
                  <a:pt x="5586210" y="6083301"/>
                  <a:pt x="5576288" y="6102351"/>
                </a:cubicBezTo>
                <a:cubicBezTo>
                  <a:pt x="5566366" y="6083301"/>
                  <a:pt x="5561405" y="6064250"/>
                  <a:pt x="5551483" y="6040438"/>
                </a:cubicBezTo>
                <a:cubicBezTo>
                  <a:pt x="5561405" y="6035675"/>
                  <a:pt x="5566366" y="6035675"/>
                  <a:pt x="5576288" y="6030913"/>
                </a:cubicBezTo>
                <a:close/>
                <a:moveTo>
                  <a:pt x="5648321" y="6021388"/>
                </a:moveTo>
                <a:cubicBezTo>
                  <a:pt x="5657846" y="6035675"/>
                  <a:pt x="5662608" y="6049963"/>
                  <a:pt x="5667371" y="6064251"/>
                </a:cubicBezTo>
                <a:cubicBezTo>
                  <a:pt x="5676896" y="6030913"/>
                  <a:pt x="5676896" y="6030913"/>
                  <a:pt x="5648321" y="6021388"/>
                </a:cubicBezTo>
                <a:close/>
                <a:moveTo>
                  <a:pt x="7223121" y="5997575"/>
                </a:moveTo>
                <a:cubicBezTo>
                  <a:pt x="7218359" y="6002337"/>
                  <a:pt x="7218359" y="6002337"/>
                  <a:pt x="7213596" y="6007100"/>
                </a:cubicBezTo>
                <a:cubicBezTo>
                  <a:pt x="7223121" y="6011863"/>
                  <a:pt x="7232646" y="6016625"/>
                  <a:pt x="7237409" y="6021388"/>
                </a:cubicBezTo>
                <a:cubicBezTo>
                  <a:pt x="7242171" y="6021388"/>
                  <a:pt x="7242171" y="6016625"/>
                  <a:pt x="7242171" y="6016625"/>
                </a:cubicBezTo>
                <a:cubicBezTo>
                  <a:pt x="7237409" y="6011863"/>
                  <a:pt x="7227883" y="6002337"/>
                  <a:pt x="7223121" y="5997575"/>
                </a:cubicBezTo>
                <a:close/>
                <a:moveTo>
                  <a:pt x="5562199" y="5992217"/>
                </a:moveTo>
                <a:cubicBezTo>
                  <a:pt x="5566962" y="5992812"/>
                  <a:pt x="5570534" y="5995194"/>
                  <a:pt x="5570534" y="6002337"/>
                </a:cubicBezTo>
                <a:cubicBezTo>
                  <a:pt x="5570534" y="6007100"/>
                  <a:pt x="5556246" y="6011862"/>
                  <a:pt x="5546721" y="6016625"/>
                </a:cubicBezTo>
                <a:cubicBezTo>
                  <a:pt x="5546721" y="6007100"/>
                  <a:pt x="5546721" y="6002337"/>
                  <a:pt x="5546721" y="5992812"/>
                </a:cubicBezTo>
                <a:cubicBezTo>
                  <a:pt x="5551483" y="5992812"/>
                  <a:pt x="5557436" y="5991622"/>
                  <a:pt x="5562199" y="5992217"/>
                </a:cubicBezTo>
                <a:close/>
                <a:moveTo>
                  <a:pt x="5825769" y="5991824"/>
                </a:moveTo>
                <a:lnTo>
                  <a:pt x="5825596" y="5997136"/>
                </a:lnTo>
                <a:lnTo>
                  <a:pt x="5825186" y="5997482"/>
                </a:lnTo>
                <a:lnTo>
                  <a:pt x="5824533" y="5992813"/>
                </a:lnTo>
                <a:close/>
                <a:moveTo>
                  <a:pt x="6572246" y="5983288"/>
                </a:moveTo>
                <a:cubicBezTo>
                  <a:pt x="6572246" y="5988050"/>
                  <a:pt x="6572246" y="5992813"/>
                  <a:pt x="6572246" y="5992813"/>
                </a:cubicBezTo>
                <a:cubicBezTo>
                  <a:pt x="6577008" y="5992813"/>
                  <a:pt x="6581771" y="5997576"/>
                  <a:pt x="6591296" y="5997576"/>
                </a:cubicBezTo>
                <a:cubicBezTo>
                  <a:pt x="6591296" y="5992813"/>
                  <a:pt x="6591296" y="5988050"/>
                  <a:pt x="6591296" y="5988050"/>
                </a:cubicBezTo>
                <a:cubicBezTo>
                  <a:pt x="6581771" y="5983288"/>
                  <a:pt x="6577008" y="5983288"/>
                  <a:pt x="6572246" y="5983288"/>
                </a:cubicBezTo>
                <a:close/>
                <a:moveTo>
                  <a:pt x="6069009" y="5983288"/>
                </a:moveTo>
                <a:cubicBezTo>
                  <a:pt x="6064246" y="6035676"/>
                  <a:pt x="6064246" y="6035676"/>
                  <a:pt x="6026146" y="6045201"/>
                </a:cubicBezTo>
                <a:cubicBezTo>
                  <a:pt x="6026146" y="6030913"/>
                  <a:pt x="6030908" y="6016626"/>
                  <a:pt x="6030908" y="6002338"/>
                </a:cubicBezTo>
                <a:cubicBezTo>
                  <a:pt x="6045196" y="5997575"/>
                  <a:pt x="6054721" y="5992813"/>
                  <a:pt x="6069009" y="5983288"/>
                </a:cubicBezTo>
                <a:close/>
                <a:moveTo>
                  <a:pt x="5729283" y="5983288"/>
                </a:moveTo>
                <a:cubicBezTo>
                  <a:pt x="5753096" y="5997575"/>
                  <a:pt x="5762621" y="6007100"/>
                  <a:pt x="5743570" y="6030913"/>
                </a:cubicBezTo>
                <a:cubicBezTo>
                  <a:pt x="5738808" y="6011863"/>
                  <a:pt x="5734045" y="6002338"/>
                  <a:pt x="5729283" y="5983288"/>
                </a:cubicBezTo>
                <a:close/>
                <a:moveTo>
                  <a:pt x="6954834" y="5978525"/>
                </a:moveTo>
                <a:cubicBezTo>
                  <a:pt x="6954834" y="5983287"/>
                  <a:pt x="6950071" y="5988050"/>
                  <a:pt x="6950071" y="5992813"/>
                </a:cubicBezTo>
                <a:cubicBezTo>
                  <a:pt x="6954834" y="5992813"/>
                  <a:pt x="6964359" y="5992813"/>
                  <a:pt x="6969121" y="5992813"/>
                </a:cubicBezTo>
                <a:cubicBezTo>
                  <a:pt x="6973884" y="5988050"/>
                  <a:pt x="6973884" y="5988050"/>
                  <a:pt x="6973884" y="5988050"/>
                </a:cubicBezTo>
                <a:cubicBezTo>
                  <a:pt x="6964359" y="5983287"/>
                  <a:pt x="6959596" y="5978525"/>
                  <a:pt x="6954834" y="5978525"/>
                </a:cubicBezTo>
                <a:close/>
                <a:moveTo>
                  <a:pt x="5945183" y="5878513"/>
                </a:moveTo>
                <a:cubicBezTo>
                  <a:pt x="5940421" y="5888038"/>
                  <a:pt x="5935658" y="5897563"/>
                  <a:pt x="5930896" y="5911850"/>
                </a:cubicBezTo>
                <a:cubicBezTo>
                  <a:pt x="5935658" y="5911850"/>
                  <a:pt x="5935658" y="5911850"/>
                  <a:pt x="5940421" y="5916613"/>
                </a:cubicBezTo>
                <a:cubicBezTo>
                  <a:pt x="5949946" y="5902325"/>
                  <a:pt x="5964234" y="5897563"/>
                  <a:pt x="5945183" y="5878513"/>
                </a:cubicBezTo>
                <a:close/>
                <a:moveTo>
                  <a:pt x="6591296" y="5816600"/>
                </a:moveTo>
                <a:cubicBezTo>
                  <a:pt x="6610346" y="5830888"/>
                  <a:pt x="6610346" y="5830888"/>
                  <a:pt x="6629396" y="5816600"/>
                </a:cubicBezTo>
                <a:cubicBezTo>
                  <a:pt x="6615108" y="5816600"/>
                  <a:pt x="6605583" y="5816600"/>
                  <a:pt x="6591296" y="5816600"/>
                </a:cubicBezTo>
                <a:close/>
                <a:moveTo>
                  <a:pt x="5638203" y="5812126"/>
                </a:moveTo>
                <a:lnTo>
                  <a:pt x="5638203" y="5816459"/>
                </a:lnTo>
                <a:lnTo>
                  <a:pt x="5638490" y="5817029"/>
                </a:lnTo>
                <a:lnTo>
                  <a:pt x="5614983" y="5849938"/>
                </a:lnTo>
                <a:cubicBezTo>
                  <a:pt x="5610220" y="5845175"/>
                  <a:pt x="5610220" y="5845175"/>
                  <a:pt x="5605458" y="5840413"/>
                </a:cubicBezTo>
                <a:cubicBezTo>
                  <a:pt x="5610220" y="5835650"/>
                  <a:pt x="5612602" y="5828506"/>
                  <a:pt x="5616769" y="5822553"/>
                </a:cubicBezTo>
                <a:close/>
                <a:moveTo>
                  <a:pt x="6189658" y="5807075"/>
                </a:moveTo>
                <a:cubicBezTo>
                  <a:pt x="6184895" y="5811837"/>
                  <a:pt x="6184895" y="5816600"/>
                  <a:pt x="6180133" y="5816600"/>
                </a:cubicBezTo>
                <a:cubicBezTo>
                  <a:pt x="6184895" y="5821363"/>
                  <a:pt x="6194420" y="5826125"/>
                  <a:pt x="6199183" y="5830888"/>
                </a:cubicBezTo>
                <a:cubicBezTo>
                  <a:pt x="6199183" y="5830888"/>
                  <a:pt x="6203945" y="5826125"/>
                  <a:pt x="6208708" y="5826125"/>
                </a:cubicBezTo>
                <a:cubicBezTo>
                  <a:pt x="6199183" y="5821363"/>
                  <a:pt x="6194420" y="5811837"/>
                  <a:pt x="6189658" y="5807075"/>
                </a:cubicBezTo>
                <a:close/>
                <a:moveTo>
                  <a:pt x="6102346" y="5788025"/>
                </a:moveTo>
                <a:cubicBezTo>
                  <a:pt x="6102346" y="5807075"/>
                  <a:pt x="6102346" y="5821362"/>
                  <a:pt x="6102346" y="5840412"/>
                </a:cubicBezTo>
                <a:cubicBezTo>
                  <a:pt x="6131354" y="5864225"/>
                  <a:pt x="6160362" y="5883275"/>
                  <a:pt x="6189370" y="5907088"/>
                </a:cubicBezTo>
                <a:cubicBezTo>
                  <a:pt x="6194205" y="5911850"/>
                  <a:pt x="6194205" y="5911850"/>
                  <a:pt x="6199039" y="5916613"/>
                </a:cubicBezTo>
                <a:cubicBezTo>
                  <a:pt x="6194205" y="5926138"/>
                  <a:pt x="6194205" y="5935663"/>
                  <a:pt x="6189370" y="5945188"/>
                </a:cubicBezTo>
                <a:cubicBezTo>
                  <a:pt x="6208709" y="5916613"/>
                  <a:pt x="6208709" y="5911850"/>
                  <a:pt x="6189370" y="5892800"/>
                </a:cubicBezTo>
                <a:cubicBezTo>
                  <a:pt x="6174866" y="5873750"/>
                  <a:pt x="6150693" y="5854700"/>
                  <a:pt x="6141023" y="5826125"/>
                </a:cubicBezTo>
                <a:cubicBezTo>
                  <a:pt x="6136189" y="5802312"/>
                  <a:pt x="6121684" y="5797550"/>
                  <a:pt x="6102346" y="5788025"/>
                </a:cubicBezTo>
                <a:close/>
                <a:moveTo>
                  <a:pt x="5781671" y="5783263"/>
                </a:moveTo>
                <a:cubicBezTo>
                  <a:pt x="5757858" y="5811838"/>
                  <a:pt x="5757858" y="5816600"/>
                  <a:pt x="5791196" y="5840413"/>
                </a:cubicBezTo>
                <a:cubicBezTo>
                  <a:pt x="5786433" y="5821363"/>
                  <a:pt x="5786433" y="5807075"/>
                  <a:pt x="5781671" y="5783263"/>
                </a:cubicBezTo>
                <a:close/>
                <a:moveTo>
                  <a:pt x="5849549" y="5773738"/>
                </a:moveTo>
                <a:cubicBezTo>
                  <a:pt x="5816015" y="5783244"/>
                  <a:pt x="5806434" y="5811763"/>
                  <a:pt x="5801644" y="5840282"/>
                </a:cubicBezTo>
                <a:cubicBezTo>
                  <a:pt x="5792063" y="5868801"/>
                  <a:pt x="5792063" y="5902073"/>
                  <a:pt x="5782482" y="5935345"/>
                </a:cubicBezTo>
                <a:cubicBezTo>
                  <a:pt x="5748949" y="5906826"/>
                  <a:pt x="5739368" y="5864048"/>
                  <a:pt x="5715415" y="5835529"/>
                </a:cubicBezTo>
                <a:cubicBezTo>
                  <a:pt x="5696253" y="5868801"/>
                  <a:pt x="5681882" y="5911580"/>
                  <a:pt x="5657929" y="5944852"/>
                </a:cubicBezTo>
                <a:cubicBezTo>
                  <a:pt x="5648348" y="5959111"/>
                  <a:pt x="5643558" y="5973371"/>
                  <a:pt x="5648348" y="5992383"/>
                </a:cubicBezTo>
                <a:cubicBezTo>
                  <a:pt x="5657929" y="5997136"/>
                  <a:pt x="5667510" y="5997136"/>
                  <a:pt x="5681882" y="5997136"/>
                </a:cubicBezTo>
                <a:cubicBezTo>
                  <a:pt x="5681882" y="5973371"/>
                  <a:pt x="5681882" y="5954358"/>
                  <a:pt x="5681882" y="5930592"/>
                </a:cubicBezTo>
                <a:cubicBezTo>
                  <a:pt x="5686672" y="5930592"/>
                  <a:pt x="5686672" y="5930592"/>
                  <a:pt x="5686672" y="5930592"/>
                </a:cubicBezTo>
                <a:cubicBezTo>
                  <a:pt x="5696253" y="5949605"/>
                  <a:pt x="5701044" y="5968618"/>
                  <a:pt x="5710625" y="5987630"/>
                </a:cubicBezTo>
                <a:cubicBezTo>
                  <a:pt x="5715415" y="5978124"/>
                  <a:pt x="5720206" y="5968618"/>
                  <a:pt x="5724996" y="5963864"/>
                </a:cubicBezTo>
                <a:cubicBezTo>
                  <a:pt x="5729787" y="5968618"/>
                  <a:pt x="5729787" y="5968618"/>
                  <a:pt x="5729787" y="5973371"/>
                </a:cubicBezTo>
                <a:cubicBezTo>
                  <a:pt x="5729787" y="5982877"/>
                  <a:pt x="5724996" y="5992383"/>
                  <a:pt x="5720206" y="6001890"/>
                </a:cubicBezTo>
                <a:cubicBezTo>
                  <a:pt x="5710625" y="6025655"/>
                  <a:pt x="5715415" y="6035162"/>
                  <a:pt x="5744158" y="6044668"/>
                </a:cubicBezTo>
                <a:cubicBezTo>
                  <a:pt x="5744158" y="6049421"/>
                  <a:pt x="5744158" y="6049421"/>
                  <a:pt x="5748949" y="6058928"/>
                </a:cubicBezTo>
                <a:cubicBezTo>
                  <a:pt x="5758530" y="6039915"/>
                  <a:pt x="5763320" y="6025655"/>
                  <a:pt x="5768111" y="6016149"/>
                </a:cubicBezTo>
                <a:cubicBezTo>
                  <a:pt x="5787272" y="6016149"/>
                  <a:pt x="5798051" y="6016149"/>
                  <a:pt x="5805835" y="6013773"/>
                </a:cubicBezTo>
                <a:lnTo>
                  <a:pt x="5825186" y="5997482"/>
                </a:lnTo>
                <a:lnTo>
                  <a:pt x="5827509" y="6014095"/>
                </a:lnTo>
                <a:cubicBezTo>
                  <a:pt x="5827509" y="6035080"/>
                  <a:pt x="5822152" y="6054725"/>
                  <a:pt x="5843583" y="6069013"/>
                </a:cubicBezTo>
                <a:cubicBezTo>
                  <a:pt x="5857871" y="6040438"/>
                  <a:pt x="5857871" y="5992813"/>
                  <a:pt x="5848346" y="5973763"/>
                </a:cubicBezTo>
                <a:lnTo>
                  <a:pt x="5825769" y="5991824"/>
                </a:lnTo>
                <a:lnTo>
                  <a:pt x="5826195" y="5978718"/>
                </a:lnTo>
                <a:cubicBezTo>
                  <a:pt x="5825596" y="5973371"/>
                  <a:pt x="5823201" y="5968618"/>
                  <a:pt x="5816015" y="5963864"/>
                </a:cubicBezTo>
                <a:cubicBezTo>
                  <a:pt x="5811225" y="5963864"/>
                  <a:pt x="5806434" y="5959111"/>
                  <a:pt x="5806434" y="5954358"/>
                </a:cubicBezTo>
                <a:cubicBezTo>
                  <a:pt x="5801644" y="5916333"/>
                  <a:pt x="5806434" y="5883061"/>
                  <a:pt x="5820806" y="5845035"/>
                </a:cubicBezTo>
                <a:cubicBezTo>
                  <a:pt x="5835177" y="5859295"/>
                  <a:pt x="5830387" y="5868801"/>
                  <a:pt x="5830387" y="5878307"/>
                </a:cubicBezTo>
                <a:cubicBezTo>
                  <a:pt x="5825596" y="5902073"/>
                  <a:pt x="5820806" y="5916333"/>
                  <a:pt x="5844758" y="5935345"/>
                </a:cubicBezTo>
                <a:cubicBezTo>
                  <a:pt x="5868711" y="5954358"/>
                  <a:pt x="5883082" y="5982877"/>
                  <a:pt x="5868711" y="6020902"/>
                </a:cubicBezTo>
                <a:cubicBezTo>
                  <a:pt x="5863920" y="6035162"/>
                  <a:pt x="5859130" y="6054174"/>
                  <a:pt x="5859130" y="6068434"/>
                </a:cubicBezTo>
                <a:cubicBezTo>
                  <a:pt x="5873501" y="6087447"/>
                  <a:pt x="5883082" y="6096953"/>
                  <a:pt x="5897454" y="6111212"/>
                </a:cubicBezTo>
                <a:cubicBezTo>
                  <a:pt x="5902244" y="6106459"/>
                  <a:pt x="5907035" y="6096953"/>
                  <a:pt x="5911825" y="6092200"/>
                </a:cubicBezTo>
                <a:cubicBezTo>
                  <a:pt x="5916616" y="6092200"/>
                  <a:pt x="5916616" y="6092200"/>
                  <a:pt x="5916616" y="6092200"/>
                </a:cubicBezTo>
                <a:cubicBezTo>
                  <a:pt x="5916616" y="6115966"/>
                  <a:pt x="5921406" y="6134978"/>
                  <a:pt x="5921406" y="6158744"/>
                </a:cubicBezTo>
                <a:cubicBezTo>
                  <a:pt x="5935778" y="6158744"/>
                  <a:pt x="5945359" y="6153991"/>
                  <a:pt x="5954940" y="6153991"/>
                </a:cubicBezTo>
                <a:cubicBezTo>
                  <a:pt x="5959730" y="6163497"/>
                  <a:pt x="5964521" y="6168250"/>
                  <a:pt x="5964521" y="6177757"/>
                </a:cubicBezTo>
                <a:cubicBezTo>
                  <a:pt x="5978892" y="6177757"/>
                  <a:pt x="5993264" y="6177757"/>
                  <a:pt x="6002845" y="6177757"/>
                </a:cubicBezTo>
                <a:cubicBezTo>
                  <a:pt x="6007635" y="6192016"/>
                  <a:pt x="6007635" y="6206276"/>
                  <a:pt x="6012426" y="6225288"/>
                </a:cubicBezTo>
                <a:cubicBezTo>
                  <a:pt x="6041169" y="6187263"/>
                  <a:pt x="6050750" y="6144485"/>
                  <a:pt x="6065121" y="6101706"/>
                </a:cubicBezTo>
                <a:cubicBezTo>
                  <a:pt x="6079492" y="6125472"/>
                  <a:pt x="6103445" y="6125472"/>
                  <a:pt x="6132188" y="6130225"/>
                </a:cubicBezTo>
                <a:cubicBezTo>
                  <a:pt x="6117816" y="6101706"/>
                  <a:pt x="6132188" y="6092200"/>
                  <a:pt x="6136978" y="6077940"/>
                </a:cubicBezTo>
                <a:cubicBezTo>
                  <a:pt x="6156140" y="6077940"/>
                  <a:pt x="6165721" y="6077940"/>
                  <a:pt x="6180093" y="6077940"/>
                </a:cubicBezTo>
                <a:cubicBezTo>
                  <a:pt x="6189674" y="6187263"/>
                  <a:pt x="6194464" y="6225288"/>
                  <a:pt x="6180093" y="6230042"/>
                </a:cubicBezTo>
                <a:cubicBezTo>
                  <a:pt x="6180093" y="6220535"/>
                  <a:pt x="6180093" y="6206276"/>
                  <a:pt x="6175302" y="6201523"/>
                </a:cubicBezTo>
                <a:cubicBezTo>
                  <a:pt x="6165721" y="6196769"/>
                  <a:pt x="6156140" y="6192016"/>
                  <a:pt x="6146559" y="6187263"/>
                </a:cubicBezTo>
                <a:cubicBezTo>
                  <a:pt x="6141769" y="6177757"/>
                  <a:pt x="6136978" y="6163497"/>
                  <a:pt x="6132188" y="6153991"/>
                </a:cubicBezTo>
                <a:cubicBezTo>
                  <a:pt x="6108235" y="6196769"/>
                  <a:pt x="6093864" y="6139731"/>
                  <a:pt x="6069911" y="6149238"/>
                </a:cubicBezTo>
                <a:cubicBezTo>
                  <a:pt x="6050750" y="6182510"/>
                  <a:pt x="6055540" y="6215782"/>
                  <a:pt x="6060330" y="6249054"/>
                </a:cubicBezTo>
                <a:cubicBezTo>
                  <a:pt x="6065121" y="6268067"/>
                  <a:pt x="6074702" y="6272820"/>
                  <a:pt x="6089073" y="6263314"/>
                </a:cubicBezTo>
                <a:cubicBezTo>
                  <a:pt x="6089073" y="6263314"/>
                  <a:pt x="6093864" y="6268067"/>
                  <a:pt x="6098654" y="6268067"/>
                </a:cubicBezTo>
                <a:cubicBezTo>
                  <a:pt x="6089073" y="6272820"/>
                  <a:pt x="6084283" y="6282326"/>
                  <a:pt x="6074702" y="6287080"/>
                </a:cubicBezTo>
                <a:cubicBezTo>
                  <a:pt x="6093864" y="6296586"/>
                  <a:pt x="6113026" y="6301339"/>
                  <a:pt x="6122607" y="6296586"/>
                </a:cubicBezTo>
                <a:cubicBezTo>
                  <a:pt x="6146559" y="6287080"/>
                  <a:pt x="6175302" y="6282326"/>
                  <a:pt x="6194464" y="6291833"/>
                </a:cubicBezTo>
                <a:cubicBezTo>
                  <a:pt x="6227998" y="6310845"/>
                  <a:pt x="6232788" y="6306092"/>
                  <a:pt x="6232788" y="6263314"/>
                </a:cubicBezTo>
                <a:cubicBezTo>
                  <a:pt x="6227998" y="6263314"/>
                  <a:pt x="6232788" y="6263314"/>
                  <a:pt x="6237579" y="6258561"/>
                </a:cubicBezTo>
                <a:cubicBezTo>
                  <a:pt x="6247160" y="6272820"/>
                  <a:pt x="6261531" y="6291833"/>
                  <a:pt x="6275903" y="6306092"/>
                </a:cubicBezTo>
                <a:cubicBezTo>
                  <a:pt x="6299855" y="6325105"/>
                  <a:pt x="6314227" y="6291833"/>
                  <a:pt x="6333389" y="6296586"/>
                </a:cubicBezTo>
                <a:cubicBezTo>
                  <a:pt x="6323808" y="6277573"/>
                  <a:pt x="6319017" y="6263314"/>
                  <a:pt x="6309436" y="6244301"/>
                </a:cubicBezTo>
                <a:cubicBezTo>
                  <a:pt x="6304646" y="6249054"/>
                  <a:pt x="6290274" y="6253807"/>
                  <a:pt x="6290274" y="6249054"/>
                </a:cubicBezTo>
                <a:cubicBezTo>
                  <a:pt x="6275903" y="6230042"/>
                  <a:pt x="6256741" y="6239548"/>
                  <a:pt x="6242369" y="6239548"/>
                </a:cubicBezTo>
                <a:cubicBezTo>
                  <a:pt x="6242369" y="6230042"/>
                  <a:pt x="6242369" y="6225288"/>
                  <a:pt x="6242369" y="6211029"/>
                </a:cubicBezTo>
                <a:cubicBezTo>
                  <a:pt x="6227998" y="6211029"/>
                  <a:pt x="6218417" y="6211029"/>
                  <a:pt x="6208836" y="6211029"/>
                </a:cubicBezTo>
                <a:cubicBezTo>
                  <a:pt x="6189674" y="6192016"/>
                  <a:pt x="6247160" y="6192016"/>
                  <a:pt x="6223207" y="6168250"/>
                </a:cubicBezTo>
                <a:cubicBezTo>
                  <a:pt x="6227998" y="6165874"/>
                  <a:pt x="6233986" y="6165874"/>
                  <a:pt x="6239375" y="6165280"/>
                </a:cubicBezTo>
                <a:lnTo>
                  <a:pt x="6241889" y="6163973"/>
                </a:lnTo>
                <a:lnTo>
                  <a:pt x="6242046" y="6164263"/>
                </a:lnTo>
                <a:lnTo>
                  <a:pt x="6242156" y="6163835"/>
                </a:lnTo>
                <a:lnTo>
                  <a:pt x="6251950" y="6158744"/>
                </a:lnTo>
                <a:cubicBezTo>
                  <a:pt x="6261531" y="6139731"/>
                  <a:pt x="6275903" y="6144485"/>
                  <a:pt x="6295065" y="6139731"/>
                </a:cubicBezTo>
                <a:cubicBezTo>
                  <a:pt x="6295065" y="6158744"/>
                  <a:pt x="6295065" y="6173004"/>
                  <a:pt x="6295065" y="6187263"/>
                </a:cubicBezTo>
                <a:cubicBezTo>
                  <a:pt x="6290274" y="6192016"/>
                  <a:pt x="6290274" y="6192016"/>
                  <a:pt x="6290274" y="6192016"/>
                </a:cubicBezTo>
                <a:lnTo>
                  <a:pt x="6294433" y="6192016"/>
                </a:lnTo>
                <a:lnTo>
                  <a:pt x="6294433" y="6192838"/>
                </a:lnTo>
                <a:lnTo>
                  <a:pt x="6295271" y="6192595"/>
                </a:lnTo>
                <a:lnTo>
                  <a:pt x="6302250" y="6212217"/>
                </a:lnTo>
                <a:cubicBezTo>
                  <a:pt x="6304646" y="6218159"/>
                  <a:pt x="6307041" y="6222912"/>
                  <a:pt x="6309436" y="6225288"/>
                </a:cubicBezTo>
                <a:cubicBezTo>
                  <a:pt x="6347760" y="6230042"/>
                  <a:pt x="6376503" y="6206276"/>
                  <a:pt x="6395665" y="6173004"/>
                </a:cubicBezTo>
                <a:cubicBezTo>
                  <a:pt x="6400455" y="6192016"/>
                  <a:pt x="6405246" y="6201523"/>
                  <a:pt x="6410036" y="6215782"/>
                </a:cubicBezTo>
                <a:cubicBezTo>
                  <a:pt x="6419617" y="6211029"/>
                  <a:pt x="6424408" y="6206276"/>
                  <a:pt x="6429198" y="6201523"/>
                </a:cubicBezTo>
                <a:cubicBezTo>
                  <a:pt x="6429198" y="6220535"/>
                  <a:pt x="6429198" y="6230042"/>
                  <a:pt x="6429198" y="6244301"/>
                </a:cubicBezTo>
                <a:cubicBezTo>
                  <a:pt x="6448360" y="6258561"/>
                  <a:pt x="6472313" y="6263314"/>
                  <a:pt x="6501056" y="6263314"/>
                </a:cubicBezTo>
                <a:cubicBezTo>
                  <a:pt x="6525008" y="6263314"/>
                  <a:pt x="6548961" y="6272820"/>
                  <a:pt x="6572913" y="6272820"/>
                </a:cubicBezTo>
                <a:cubicBezTo>
                  <a:pt x="6582494" y="6272820"/>
                  <a:pt x="6592075" y="6268067"/>
                  <a:pt x="6606447" y="6263314"/>
                </a:cubicBezTo>
                <a:cubicBezTo>
                  <a:pt x="6606447" y="6291833"/>
                  <a:pt x="6644770" y="6263314"/>
                  <a:pt x="6649561" y="6287080"/>
                </a:cubicBezTo>
                <a:cubicBezTo>
                  <a:pt x="6654352" y="6277573"/>
                  <a:pt x="6663933" y="6272820"/>
                  <a:pt x="6673514" y="6268067"/>
                </a:cubicBezTo>
                <a:cubicBezTo>
                  <a:pt x="6683095" y="6268067"/>
                  <a:pt x="6697466" y="6272820"/>
                  <a:pt x="6707047" y="6277573"/>
                </a:cubicBezTo>
                <a:cubicBezTo>
                  <a:pt x="6716628" y="6277573"/>
                  <a:pt x="6730999" y="6282326"/>
                  <a:pt x="6745371" y="6287080"/>
                </a:cubicBezTo>
                <a:cubicBezTo>
                  <a:pt x="6745371" y="6296586"/>
                  <a:pt x="6745371" y="6310845"/>
                  <a:pt x="6750161" y="6325105"/>
                </a:cubicBezTo>
                <a:cubicBezTo>
                  <a:pt x="6750161" y="6353624"/>
                  <a:pt x="6754952" y="6353624"/>
                  <a:pt x="6778904" y="6344118"/>
                </a:cubicBezTo>
                <a:cubicBezTo>
                  <a:pt x="6783695" y="6344118"/>
                  <a:pt x="6793276" y="6339364"/>
                  <a:pt x="6793276" y="6339364"/>
                </a:cubicBezTo>
                <a:cubicBezTo>
                  <a:pt x="6798066" y="6358377"/>
                  <a:pt x="6817228" y="6339364"/>
                  <a:pt x="6822019" y="6348871"/>
                </a:cubicBezTo>
                <a:cubicBezTo>
                  <a:pt x="6831600" y="6372637"/>
                  <a:pt x="6845971" y="6344118"/>
                  <a:pt x="6855552" y="6353624"/>
                </a:cubicBezTo>
                <a:cubicBezTo>
                  <a:pt x="6869924" y="6367883"/>
                  <a:pt x="6884295" y="6363130"/>
                  <a:pt x="6903457" y="6358377"/>
                </a:cubicBezTo>
                <a:cubicBezTo>
                  <a:pt x="6893876" y="6386896"/>
                  <a:pt x="6913038" y="6396402"/>
                  <a:pt x="6927410" y="6401156"/>
                </a:cubicBezTo>
                <a:cubicBezTo>
                  <a:pt x="6946572" y="6410662"/>
                  <a:pt x="6970524" y="6410662"/>
                  <a:pt x="6989686" y="6415415"/>
                </a:cubicBezTo>
                <a:cubicBezTo>
                  <a:pt x="6999267" y="6415415"/>
                  <a:pt x="7008848" y="6424921"/>
                  <a:pt x="7008848" y="6424921"/>
                </a:cubicBezTo>
                <a:cubicBezTo>
                  <a:pt x="7028010" y="6405909"/>
                  <a:pt x="7042381" y="6424921"/>
                  <a:pt x="7061543" y="6420168"/>
                </a:cubicBezTo>
                <a:cubicBezTo>
                  <a:pt x="7085496" y="6410662"/>
                  <a:pt x="7104658" y="6443934"/>
                  <a:pt x="7133401" y="6439181"/>
                </a:cubicBezTo>
                <a:cubicBezTo>
                  <a:pt x="7133401" y="6439181"/>
                  <a:pt x="7138191" y="6453440"/>
                  <a:pt x="7142982" y="6458193"/>
                </a:cubicBezTo>
                <a:cubicBezTo>
                  <a:pt x="7142982" y="6467700"/>
                  <a:pt x="7138191" y="6477206"/>
                  <a:pt x="7138191" y="6491466"/>
                </a:cubicBezTo>
                <a:cubicBezTo>
                  <a:pt x="7152563" y="6496219"/>
                  <a:pt x="7166934" y="6510478"/>
                  <a:pt x="7186096" y="6500972"/>
                </a:cubicBezTo>
                <a:cubicBezTo>
                  <a:pt x="7186096" y="6486712"/>
                  <a:pt x="7181306" y="6477206"/>
                  <a:pt x="7181306" y="6462947"/>
                </a:cubicBezTo>
                <a:cubicBezTo>
                  <a:pt x="7186096" y="6462947"/>
                  <a:pt x="7186096" y="6462947"/>
                  <a:pt x="7186096" y="6467700"/>
                </a:cubicBezTo>
                <a:cubicBezTo>
                  <a:pt x="7190887" y="6467700"/>
                  <a:pt x="7190887" y="6467700"/>
                  <a:pt x="7190887" y="6467700"/>
                </a:cubicBezTo>
                <a:cubicBezTo>
                  <a:pt x="7224420" y="6443934"/>
                  <a:pt x="7253163" y="6439181"/>
                  <a:pt x="7281906" y="6467700"/>
                </a:cubicBezTo>
                <a:cubicBezTo>
                  <a:pt x="7291487" y="6477206"/>
                  <a:pt x="7305859" y="6477206"/>
                  <a:pt x="7315439" y="6477206"/>
                </a:cubicBezTo>
                <a:cubicBezTo>
                  <a:pt x="7353763" y="6462947"/>
                  <a:pt x="7387297" y="6515231"/>
                  <a:pt x="7425621" y="6496219"/>
                </a:cubicBezTo>
                <a:cubicBezTo>
                  <a:pt x="7430411" y="6519985"/>
                  <a:pt x="7454364" y="6510478"/>
                  <a:pt x="7463945" y="6519985"/>
                </a:cubicBezTo>
                <a:cubicBezTo>
                  <a:pt x="7468735" y="6534244"/>
                  <a:pt x="7468735" y="6548504"/>
                  <a:pt x="7473526" y="6562763"/>
                </a:cubicBezTo>
                <a:cubicBezTo>
                  <a:pt x="7497478" y="6572269"/>
                  <a:pt x="7516640" y="6581776"/>
                  <a:pt x="7540593" y="6567516"/>
                </a:cubicBezTo>
                <a:cubicBezTo>
                  <a:pt x="7535802" y="6558010"/>
                  <a:pt x="7531011" y="6548504"/>
                  <a:pt x="7526221" y="6543750"/>
                </a:cubicBezTo>
                <a:cubicBezTo>
                  <a:pt x="7531011" y="6534244"/>
                  <a:pt x="7535802" y="6529491"/>
                  <a:pt x="7545383" y="6519985"/>
                </a:cubicBezTo>
                <a:cubicBezTo>
                  <a:pt x="7516640" y="6505725"/>
                  <a:pt x="7497478" y="6496219"/>
                  <a:pt x="7473526" y="6481959"/>
                </a:cubicBezTo>
                <a:cubicBezTo>
                  <a:pt x="7468735" y="6491466"/>
                  <a:pt x="7463945" y="6500972"/>
                  <a:pt x="7463945" y="6510478"/>
                </a:cubicBezTo>
                <a:cubicBezTo>
                  <a:pt x="7454364" y="6505725"/>
                  <a:pt x="7449573" y="6500972"/>
                  <a:pt x="7444783" y="6500972"/>
                </a:cubicBezTo>
                <a:cubicBezTo>
                  <a:pt x="7449573" y="6491466"/>
                  <a:pt x="7454364" y="6481959"/>
                  <a:pt x="7459154" y="6477206"/>
                </a:cubicBezTo>
                <a:cubicBezTo>
                  <a:pt x="7444783" y="6467700"/>
                  <a:pt x="7439992" y="6462947"/>
                  <a:pt x="7430411" y="6458193"/>
                </a:cubicBezTo>
                <a:cubicBezTo>
                  <a:pt x="7382506" y="6434428"/>
                  <a:pt x="7339392" y="6415415"/>
                  <a:pt x="7296277" y="6391649"/>
                </a:cubicBezTo>
                <a:cubicBezTo>
                  <a:pt x="7257953" y="6367883"/>
                  <a:pt x="7224420" y="6339364"/>
                  <a:pt x="7190887" y="6310845"/>
                </a:cubicBezTo>
                <a:cubicBezTo>
                  <a:pt x="7152563" y="6282326"/>
                  <a:pt x="7109448" y="6253807"/>
                  <a:pt x="7056753" y="6239548"/>
                </a:cubicBezTo>
                <a:cubicBezTo>
                  <a:pt x="7037591" y="6234795"/>
                  <a:pt x="7028010" y="6239548"/>
                  <a:pt x="7018429" y="6258561"/>
                </a:cubicBezTo>
                <a:cubicBezTo>
                  <a:pt x="7013639" y="6263314"/>
                  <a:pt x="7013639" y="6268067"/>
                  <a:pt x="7008848" y="6272820"/>
                </a:cubicBezTo>
                <a:cubicBezTo>
                  <a:pt x="7008848" y="6272820"/>
                  <a:pt x="7004057" y="6272820"/>
                  <a:pt x="7004057" y="6277573"/>
                </a:cubicBezTo>
                <a:cubicBezTo>
                  <a:pt x="6999267" y="6268067"/>
                  <a:pt x="6994477" y="6258561"/>
                  <a:pt x="6989686" y="6253807"/>
                </a:cubicBezTo>
                <a:cubicBezTo>
                  <a:pt x="6975315" y="6249054"/>
                  <a:pt x="6960943" y="6244301"/>
                  <a:pt x="6946572" y="6239548"/>
                </a:cubicBezTo>
                <a:cubicBezTo>
                  <a:pt x="6946572" y="6253807"/>
                  <a:pt x="6941781" y="6263314"/>
                  <a:pt x="6941781" y="6277573"/>
                </a:cubicBezTo>
                <a:cubicBezTo>
                  <a:pt x="6975315" y="6287080"/>
                  <a:pt x="6975315" y="6287080"/>
                  <a:pt x="6965734" y="6334611"/>
                </a:cubicBezTo>
                <a:cubicBezTo>
                  <a:pt x="6951362" y="6339364"/>
                  <a:pt x="6941781" y="6344118"/>
                  <a:pt x="6927410" y="6329858"/>
                </a:cubicBezTo>
                <a:cubicBezTo>
                  <a:pt x="6922619" y="6315599"/>
                  <a:pt x="6913038" y="6306092"/>
                  <a:pt x="6922619" y="6287080"/>
                </a:cubicBezTo>
                <a:cubicBezTo>
                  <a:pt x="6932200" y="6277573"/>
                  <a:pt x="6927410" y="6263314"/>
                  <a:pt x="6927410" y="6258561"/>
                </a:cubicBezTo>
                <a:cubicBezTo>
                  <a:pt x="6903457" y="6253807"/>
                  <a:pt x="6889086" y="6249054"/>
                  <a:pt x="6874714" y="6244301"/>
                </a:cubicBezTo>
                <a:cubicBezTo>
                  <a:pt x="6865133" y="6230042"/>
                  <a:pt x="6841181" y="6249054"/>
                  <a:pt x="6841181" y="6220535"/>
                </a:cubicBezTo>
                <a:cubicBezTo>
                  <a:pt x="6826809" y="6225288"/>
                  <a:pt x="6812438" y="6230042"/>
                  <a:pt x="6798066" y="6234795"/>
                </a:cubicBezTo>
                <a:cubicBezTo>
                  <a:pt x="6788485" y="6220535"/>
                  <a:pt x="6778904" y="6206276"/>
                  <a:pt x="6769323" y="6192016"/>
                </a:cubicBezTo>
                <a:cubicBezTo>
                  <a:pt x="6745371" y="6192016"/>
                  <a:pt x="6726209" y="6196769"/>
                  <a:pt x="6702257" y="6196769"/>
                </a:cubicBezTo>
                <a:cubicBezTo>
                  <a:pt x="6711837" y="6215782"/>
                  <a:pt x="6721419" y="6230042"/>
                  <a:pt x="6726209" y="6244301"/>
                </a:cubicBezTo>
                <a:cubicBezTo>
                  <a:pt x="6726209" y="6249054"/>
                  <a:pt x="6721419" y="6249054"/>
                  <a:pt x="6721419" y="6253807"/>
                </a:cubicBezTo>
                <a:cubicBezTo>
                  <a:pt x="6702257" y="6244301"/>
                  <a:pt x="6683095" y="6234795"/>
                  <a:pt x="6663933" y="6225288"/>
                </a:cubicBezTo>
                <a:cubicBezTo>
                  <a:pt x="6644770" y="6215782"/>
                  <a:pt x="6630399" y="6196769"/>
                  <a:pt x="6630399" y="6173004"/>
                </a:cubicBezTo>
                <a:cubicBezTo>
                  <a:pt x="6630399" y="6158744"/>
                  <a:pt x="6616027" y="6149238"/>
                  <a:pt x="6611237" y="6134978"/>
                </a:cubicBezTo>
                <a:cubicBezTo>
                  <a:pt x="6606447" y="6134978"/>
                  <a:pt x="6596866" y="6139731"/>
                  <a:pt x="6592075" y="6144485"/>
                </a:cubicBezTo>
                <a:cubicBezTo>
                  <a:pt x="6582494" y="6163497"/>
                  <a:pt x="6577704" y="6163497"/>
                  <a:pt x="6563332" y="6153991"/>
                </a:cubicBezTo>
                <a:cubicBezTo>
                  <a:pt x="6553751" y="6149238"/>
                  <a:pt x="6539380" y="6139731"/>
                  <a:pt x="6529799" y="6130225"/>
                </a:cubicBezTo>
                <a:cubicBezTo>
                  <a:pt x="6525008" y="6139731"/>
                  <a:pt x="6520218" y="6144485"/>
                  <a:pt x="6515427" y="6153991"/>
                </a:cubicBezTo>
                <a:cubicBezTo>
                  <a:pt x="6510637" y="6182510"/>
                  <a:pt x="6510637" y="6182510"/>
                  <a:pt x="6481894" y="6187263"/>
                </a:cubicBezTo>
                <a:cubicBezTo>
                  <a:pt x="6467522" y="6168250"/>
                  <a:pt x="6457941" y="6153991"/>
                  <a:pt x="6443570" y="6139731"/>
                </a:cubicBezTo>
                <a:cubicBezTo>
                  <a:pt x="6433989" y="6130225"/>
                  <a:pt x="6414827" y="6130225"/>
                  <a:pt x="6410036" y="6115966"/>
                </a:cubicBezTo>
                <a:cubicBezTo>
                  <a:pt x="6400455" y="6092200"/>
                  <a:pt x="6381293" y="6092200"/>
                  <a:pt x="6362131" y="6087447"/>
                </a:cubicBezTo>
                <a:cubicBezTo>
                  <a:pt x="6352550" y="6087447"/>
                  <a:pt x="6347760" y="6087447"/>
                  <a:pt x="6342969" y="6082693"/>
                </a:cubicBezTo>
                <a:cubicBezTo>
                  <a:pt x="6323808" y="6058928"/>
                  <a:pt x="6295065" y="6063681"/>
                  <a:pt x="6271112" y="6049421"/>
                </a:cubicBezTo>
                <a:cubicBezTo>
                  <a:pt x="6266322" y="6039915"/>
                  <a:pt x="6271112" y="6025655"/>
                  <a:pt x="6251950" y="6016149"/>
                </a:cubicBezTo>
                <a:cubicBezTo>
                  <a:pt x="6242369" y="6011396"/>
                  <a:pt x="6232788" y="5992383"/>
                  <a:pt x="6237579" y="5973371"/>
                </a:cubicBezTo>
                <a:cubicBezTo>
                  <a:pt x="6242369" y="5968618"/>
                  <a:pt x="6242369" y="5959111"/>
                  <a:pt x="6242369" y="5944852"/>
                </a:cubicBezTo>
                <a:cubicBezTo>
                  <a:pt x="6266322" y="5954358"/>
                  <a:pt x="6285484" y="5959111"/>
                  <a:pt x="6309436" y="5968618"/>
                </a:cubicBezTo>
                <a:cubicBezTo>
                  <a:pt x="6299855" y="5944852"/>
                  <a:pt x="6299855" y="5925839"/>
                  <a:pt x="6275903" y="5911580"/>
                </a:cubicBezTo>
                <a:cubicBezTo>
                  <a:pt x="6261531" y="5902073"/>
                  <a:pt x="6251950" y="5878307"/>
                  <a:pt x="6227998" y="5868801"/>
                </a:cubicBezTo>
                <a:cubicBezTo>
                  <a:pt x="6237579" y="5887814"/>
                  <a:pt x="6242369" y="5902073"/>
                  <a:pt x="6251950" y="5911580"/>
                </a:cubicBezTo>
                <a:cubicBezTo>
                  <a:pt x="6204045" y="5935345"/>
                  <a:pt x="6213626" y="5978124"/>
                  <a:pt x="6213626" y="6016149"/>
                </a:cubicBezTo>
                <a:cubicBezTo>
                  <a:pt x="6180093" y="6035162"/>
                  <a:pt x="6170512" y="6030409"/>
                  <a:pt x="6165721" y="5992383"/>
                </a:cubicBezTo>
                <a:cubicBezTo>
                  <a:pt x="6160931" y="5978124"/>
                  <a:pt x="6156140" y="5963864"/>
                  <a:pt x="6146559" y="5949605"/>
                </a:cubicBezTo>
                <a:cubicBezTo>
                  <a:pt x="6132188" y="5897320"/>
                  <a:pt x="6132188" y="5897320"/>
                  <a:pt x="6132188" y="5897320"/>
                </a:cubicBezTo>
                <a:cubicBezTo>
                  <a:pt x="6132188" y="5892567"/>
                  <a:pt x="6127397" y="5883061"/>
                  <a:pt x="6122607" y="5878307"/>
                </a:cubicBezTo>
                <a:cubicBezTo>
                  <a:pt x="6122607" y="5878307"/>
                  <a:pt x="6117816" y="5878307"/>
                  <a:pt x="6117816" y="5883061"/>
                </a:cubicBezTo>
                <a:cubicBezTo>
                  <a:pt x="6117816" y="5892567"/>
                  <a:pt x="6117816" y="5902073"/>
                  <a:pt x="6117816" y="5921086"/>
                </a:cubicBezTo>
                <a:cubicBezTo>
                  <a:pt x="6103445" y="5921086"/>
                  <a:pt x="6089073" y="5921086"/>
                  <a:pt x="6079492" y="5921086"/>
                </a:cubicBezTo>
                <a:cubicBezTo>
                  <a:pt x="6079492" y="5930592"/>
                  <a:pt x="6084283" y="5940099"/>
                  <a:pt x="6093864" y="5959111"/>
                </a:cubicBezTo>
                <a:cubicBezTo>
                  <a:pt x="6055540" y="5944852"/>
                  <a:pt x="6017216" y="5944852"/>
                  <a:pt x="5993264" y="5906826"/>
                </a:cubicBezTo>
                <a:cubicBezTo>
                  <a:pt x="5959730" y="5935345"/>
                  <a:pt x="5969311" y="5968618"/>
                  <a:pt x="5969311" y="5997136"/>
                </a:cubicBezTo>
                <a:cubicBezTo>
                  <a:pt x="5940568" y="5992383"/>
                  <a:pt x="5950149" y="6020902"/>
                  <a:pt x="5935778" y="6039915"/>
                </a:cubicBezTo>
                <a:cubicBezTo>
                  <a:pt x="5930987" y="6020902"/>
                  <a:pt x="5926197" y="6011396"/>
                  <a:pt x="5921406" y="5997136"/>
                </a:cubicBezTo>
                <a:cubicBezTo>
                  <a:pt x="5911825" y="6006643"/>
                  <a:pt x="5907035" y="6016149"/>
                  <a:pt x="5897454" y="6025655"/>
                </a:cubicBezTo>
                <a:cubicBezTo>
                  <a:pt x="5892663" y="6011396"/>
                  <a:pt x="5887873" y="6001890"/>
                  <a:pt x="5883082" y="5992383"/>
                </a:cubicBezTo>
                <a:cubicBezTo>
                  <a:pt x="5921406" y="5968618"/>
                  <a:pt x="5907035" y="5940099"/>
                  <a:pt x="5907035" y="5906826"/>
                </a:cubicBezTo>
                <a:cubicBezTo>
                  <a:pt x="5911825" y="5902073"/>
                  <a:pt x="5916616" y="5897320"/>
                  <a:pt x="5926197" y="5892567"/>
                </a:cubicBezTo>
                <a:cubicBezTo>
                  <a:pt x="5911825" y="5878307"/>
                  <a:pt x="5911825" y="5859295"/>
                  <a:pt x="5892663" y="5854542"/>
                </a:cubicBezTo>
                <a:cubicBezTo>
                  <a:pt x="5883082" y="5845035"/>
                  <a:pt x="5873501" y="5826023"/>
                  <a:pt x="5873501" y="5811763"/>
                </a:cubicBezTo>
                <a:cubicBezTo>
                  <a:pt x="5873501" y="5787997"/>
                  <a:pt x="5859130" y="5778491"/>
                  <a:pt x="5849549" y="5773738"/>
                </a:cubicBezTo>
                <a:close/>
                <a:moveTo>
                  <a:pt x="5743571" y="5759450"/>
                </a:moveTo>
                <a:cubicBezTo>
                  <a:pt x="5738808" y="5759450"/>
                  <a:pt x="5738808" y="5764212"/>
                  <a:pt x="5734046" y="5764212"/>
                </a:cubicBezTo>
                <a:cubicBezTo>
                  <a:pt x="5738808" y="5773737"/>
                  <a:pt x="5743571" y="5783263"/>
                  <a:pt x="5753096" y="5792788"/>
                </a:cubicBezTo>
                <a:cubicBezTo>
                  <a:pt x="5762621" y="5768975"/>
                  <a:pt x="5757858" y="5764212"/>
                  <a:pt x="5743571" y="5759450"/>
                </a:cubicBezTo>
                <a:close/>
                <a:moveTo>
                  <a:pt x="5800720" y="5702300"/>
                </a:moveTo>
                <a:cubicBezTo>
                  <a:pt x="5800720" y="5711825"/>
                  <a:pt x="5795958" y="5721350"/>
                  <a:pt x="5795958" y="5730875"/>
                </a:cubicBezTo>
                <a:cubicBezTo>
                  <a:pt x="5800720" y="5730875"/>
                  <a:pt x="5800720" y="5730875"/>
                  <a:pt x="5800720" y="5730875"/>
                </a:cubicBezTo>
                <a:cubicBezTo>
                  <a:pt x="5805483" y="5726112"/>
                  <a:pt x="5805483" y="5716587"/>
                  <a:pt x="5810246" y="5707062"/>
                </a:cubicBezTo>
                <a:cubicBezTo>
                  <a:pt x="5810246" y="5707062"/>
                  <a:pt x="5805483" y="5707062"/>
                  <a:pt x="5800720" y="5702300"/>
                </a:cubicBezTo>
                <a:close/>
                <a:moveTo>
                  <a:pt x="5672134" y="5673725"/>
                </a:moveTo>
                <a:cubicBezTo>
                  <a:pt x="5667371" y="5692775"/>
                  <a:pt x="5667371" y="5697537"/>
                  <a:pt x="5662609" y="5711825"/>
                </a:cubicBezTo>
                <a:cubicBezTo>
                  <a:pt x="5648321" y="5697537"/>
                  <a:pt x="5653083" y="5688012"/>
                  <a:pt x="5672134" y="5673725"/>
                </a:cubicBezTo>
                <a:close/>
                <a:moveTo>
                  <a:pt x="5954708" y="5630863"/>
                </a:moveTo>
                <a:cubicBezTo>
                  <a:pt x="5945183" y="5664201"/>
                  <a:pt x="5945183" y="5664201"/>
                  <a:pt x="5983283" y="5683251"/>
                </a:cubicBezTo>
                <a:cubicBezTo>
                  <a:pt x="5988046" y="5645150"/>
                  <a:pt x="5988046" y="5645150"/>
                  <a:pt x="5954708" y="5630863"/>
                </a:cubicBezTo>
                <a:close/>
                <a:moveTo>
                  <a:pt x="5643558" y="5592763"/>
                </a:moveTo>
                <a:cubicBezTo>
                  <a:pt x="5643558" y="5626100"/>
                  <a:pt x="5629271" y="5649913"/>
                  <a:pt x="5648321" y="5673726"/>
                </a:cubicBezTo>
                <a:cubicBezTo>
                  <a:pt x="5619746" y="5635626"/>
                  <a:pt x="5619746" y="5630863"/>
                  <a:pt x="5643558" y="5592763"/>
                </a:cubicBezTo>
                <a:close/>
                <a:moveTo>
                  <a:pt x="5499096" y="5549900"/>
                </a:moveTo>
                <a:cubicBezTo>
                  <a:pt x="5532433" y="5549900"/>
                  <a:pt x="5546721" y="5568950"/>
                  <a:pt x="5565771" y="5588000"/>
                </a:cubicBezTo>
                <a:cubicBezTo>
                  <a:pt x="5556246" y="5592763"/>
                  <a:pt x="5546721" y="5592763"/>
                  <a:pt x="5541958" y="5592763"/>
                </a:cubicBezTo>
                <a:cubicBezTo>
                  <a:pt x="5541958" y="5602288"/>
                  <a:pt x="5541958" y="5607050"/>
                  <a:pt x="5541958" y="5621338"/>
                </a:cubicBezTo>
                <a:cubicBezTo>
                  <a:pt x="5518146" y="5602288"/>
                  <a:pt x="5508621" y="5578475"/>
                  <a:pt x="5499096" y="5549900"/>
                </a:cubicBezTo>
                <a:close/>
                <a:moveTo>
                  <a:pt x="5853108" y="5187950"/>
                </a:moveTo>
                <a:cubicBezTo>
                  <a:pt x="5853108" y="5192712"/>
                  <a:pt x="5853108" y="5192712"/>
                  <a:pt x="5853108" y="5192712"/>
                </a:cubicBezTo>
                <a:cubicBezTo>
                  <a:pt x="5858135" y="5197475"/>
                  <a:pt x="5863162" y="5207000"/>
                  <a:pt x="5873216" y="5211763"/>
                </a:cubicBezTo>
                <a:cubicBezTo>
                  <a:pt x="5878244" y="5202238"/>
                  <a:pt x="5878244" y="5197475"/>
                  <a:pt x="5883271" y="5192712"/>
                </a:cubicBezTo>
                <a:cubicBezTo>
                  <a:pt x="5873216" y="5192712"/>
                  <a:pt x="5863162" y="5187950"/>
                  <a:pt x="5853108" y="5187950"/>
                </a:cubicBezTo>
                <a:close/>
                <a:moveTo>
                  <a:pt x="5888033" y="5121275"/>
                </a:moveTo>
                <a:cubicBezTo>
                  <a:pt x="5888033" y="5145087"/>
                  <a:pt x="5883271" y="5168900"/>
                  <a:pt x="5883271" y="5192713"/>
                </a:cubicBezTo>
                <a:cubicBezTo>
                  <a:pt x="5888033" y="5197475"/>
                  <a:pt x="5892796" y="5197475"/>
                  <a:pt x="5902321" y="5202238"/>
                </a:cubicBezTo>
                <a:cubicBezTo>
                  <a:pt x="5921371" y="5159375"/>
                  <a:pt x="5916608" y="5135562"/>
                  <a:pt x="5888033" y="5121275"/>
                </a:cubicBezTo>
                <a:close/>
                <a:moveTo>
                  <a:pt x="5724520" y="4632325"/>
                </a:moveTo>
                <a:cubicBezTo>
                  <a:pt x="5724520" y="4637087"/>
                  <a:pt x="5719758" y="4641850"/>
                  <a:pt x="5719758" y="4641850"/>
                </a:cubicBezTo>
                <a:cubicBezTo>
                  <a:pt x="5724520" y="4646612"/>
                  <a:pt x="5724520" y="4646612"/>
                  <a:pt x="5729283" y="4651375"/>
                </a:cubicBezTo>
                <a:cubicBezTo>
                  <a:pt x="5729283" y="4651375"/>
                  <a:pt x="5734045" y="4646612"/>
                  <a:pt x="5738808" y="4641850"/>
                </a:cubicBezTo>
                <a:cubicBezTo>
                  <a:pt x="5734045" y="4641850"/>
                  <a:pt x="5729283" y="4637087"/>
                  <a:pt x="5724520" y="4632325"/>
                </a:cubicBezTo>
                <a:close/>
                <a:moveTo>
                  <a:pt x="5610816" y="4552553"/>
                </a:moveTo>
                <a:cubicBezTo>
                  <a:pt x="5605458" y="4550172"/>
                  <a:pt x="5600696" y="4553743"/>
                  <a:pt x="5591171" y="4560887"/>
                </a:cubicBezTo>
                <a:cubicBezTo>
                  <a:pt x="5605458" y="4570413"/>
                  <a:pt x="5614984" y="4575175"/>
                  <a:pt x="5634034" y="4579938"/>
                </a:cubicBezTo>
                <a:cubicBezTo>
                  <a:pt x="5622127" y="4563269"/>
                  <a:pt x="5616174" y="4554934"/>
                  <a:pt x="5610816" y="4552553"/>
                </a:cubicBezTo>
                <a:close/>
                <a:moveTo>
                  <a:pt x="5556246" y="4527550"/>
                </a:moveTo>
                <a:cubicBezTo>
                  <a:pt x="5551483" y="4532312"/>
                  <a:pt x="5551483" y="4537075"/>
                  <a:pt x="5546721" y="4541838"/>
                </a:cubicBezTo>
                <a:cubicBezTo>
                  <a:pt x="5556246" y="4541838"/>
                  <a:pt x="5565771" y="4541838"/>
                  <a:pt x="5570534" y="4541838"/>
                </a:cubicBezTo>
                <a:cubicBezTo>
                  <a:pt x="5570534" y="4537075"/>
                  <a:pt x="5570534" y="4537075"/>
                  <a:pt x="5570534" y="4532312"/>
                </a:cubicBezTo>
                <a:cubicBezTo>
                  <a:pt x="5565771" y="4532312"/>
                  <a:pt x="5561009" y="4527550"/>
                  <a:pt x="5556246" y="4527550"/>
                </a:cubicBezTo>
                <a:close/>
                <a:moveTo>
                  <a:pt x="5427658" y="4437062"/>
                </a:moveTo>
                <a:cubicBezTo>
                  <a:pt x="5413371" y="4437062"/>
                  <a:pt x="5403846" y="4441825"/>
                  <a:pt x="5394321" y="4446587"/>
                </a:cubicBezTo>
                <a:cubicBezTo>
                  <a:pt x="5394321" y="4451350"/>
                  <a:pt x="5394321" y="4456112"/>
                  <a:pt x="5399083" y="4460875"/>
                </a:cubicBezTo>
                <a:cubicBezTo>
                  <a:pt x="5408608" y="4465637"/>
                  <a:pt x="5418133" y="4465637"/>
                  <a:pt x="5427658" y="4470400"/>
                </a:cubicBezTo>
                <a:cubicBezTo>
                  <a:pt x="5430039" y="4470400"/>
                  <a:pt x="5432421" y="4468019"/>
                  <a:pt x="5435397" y="4465637"/>
                </a:cubicBezTo>
                <a:lnTo>
                  <a:pt x="5446708" y="4460875"/>
                </a:lnTo>
                <a:lnTo>
                  <a:pt x="5458614" y="4488259"/>
                </a:lnTo>
                <a:cubicBezTo>
                  <a:pt x="5464567" y="4494212"/>
                  <a:pt x="5472902" y="4496593"/>
                  <a:pt x="5484808" y="4494212"/>
                </a:cubicBezTo>
                <a:cubicBezTo>
                  <a:pt x="5489571" y="4494212"/>
                  <a:pt x="5494333" y="4498975"/>
                  <a:pt x="5494333" y="4498975"/>
                </a:cubicBezTo>
                <a:cubicBezTo>
                  <a:pt x="5508620" y="4503738"/>
                  <a:pt x="5518145" y="4513263"/>
                  <a:pt x="5527670" y="4518025"/>
                </a:cubicBezTo>
                <a:cubicBezTo>
                  <a:pt x="5537195" y="4522788"/>
                  <a:pt x="5546720" y="4522788"/>
                  <a:pt x="5551483" y="4522788"/>
                </a:cubicBezTo>
                <a:cubicBezTo>
                  <a:pt x="5539577" y="4503738"/>
                  <a:pt x="5533623" y="4494213"/>
                  <a:pt x="5526480" y="4491236"/>
                </a:cubicBezTo>
                <a:cubicBezTo>
                  <a:pt x="5519336" y="4488260"/>
                  <a:pt x="5511001" y="4491832"/>
                  <a:pt x="5494333" y="4498975"/>
                </a:cubicBezTo>
                <a:cubicBezTo>
                  <a:pt x="5497905" y="4477544"/>
                  <a:pt x="5485404" y="4461470"/>
                  <a:pt x="5466874" y="4458791"/>
                </a:cubicBezTo>
                <a:lnTo>
                  <a:pt x="5446708" y="4460875"/>
                </a:lnTo>
                <a:lnTo>
                  <a:pt x="5444327" y="4440039"/>
                </a:lnTo>
                <a:cubicBezTo>
                  <a:pt x="5440755" y="4435872"/>
                  <a:pt x="5434802" y="4434681"/>
                  <a:pt x="5427658" y="4437062"/>
                </a:cubicBezTo>
                <a:close/>
                <a:moveTo>
                  <a:pt x="5318319" y="4422775"/>
                </a:moveTo>
                <a:cubicBezTo>
                  <a:pt x="5313292" y="4423966"/>
                  <a:pt x="5309521" y="4427538"/>
                  <a:pt x="5307008" y="4437063"/>
                </a:cubicBezTo>
                <a:cubicBezTo>
                  <a:pt x="5317062" y="4446588"/>
                  <a:pt x="5327116" y="4446588"/>
                  <a:pt x="5337171" y="4422775"/>
                </a:cubicBezTo>
                <a:cubicBezTo>
                  <a:pt x="5329630" y="4422775"/>
                  <a:pt x="5323346" y="4421585"/>
                  <a:pt x="5318319" y="4422775"/>
                </a:cubicBezTo>
                <a:close/>
                <a:moveTo>
                  <a:pt x="5388963" y="4410273"/>
                </a:moveTo>
                <a:cubicBezTo>
                  <a:pt x="5382415" y="4412059"/>
                  <a:pt x="5375271" y="4418012"/>
                  <a:pt x="5365746" y="4427538"/>
                </a:cubicBezTo>
                <a:cubicBezTo>
                  <a:pt x="5384796" y="4422775"/>
                  <a:pt x="5399084" y="4437063"/>
                  <a:pt x="5408609" y="4418012"/>
                </a:cubicBezTo>
                <a:cubicBezTo>
                  <a:pt x="5401465" y="4410868"/>
                  <a:pt x="5395512" y="4408487"/>
                  <a:pt x="5388963" y="4410273"/>
                </a:cubicBezTo>
                <a:close/>
                <a:moveTo>
                  <a:pt x="5159371" y="4327525"/>
                </a:moveTo>
                <a:cubicBezTo>
                  <a:pt x="5159371" y="4327525"/>
                  <a:pt x="5154608" y="4332287"/>
                  <a:pt x="5149846" y="4341812"/>
                </a:cubicBezTo>
                <a:cubicBezTo>
                  <a:pt x="5173658" y="4360863"/>
                  <a:pt x="5192708" y="4389438"/>
                  <a:pt x="5235571" y="4375150"/>
                </a:cubicBezTo>
                <a:cubicBezTo>
                  <a:pt x="5226046" y="4360863"/>
                  <a:pt x="5221283" y="4346575"/>
                  <a:pt x="5216521" y="4341812"/>
                </a:cubicBezTo>
                <a:cubicBezTo>
                  <a:pt x="5192708" y="4332287"/>
                  <a:pt x="5178421" y="4332287"/>
                  <a:pt x="5159371" y="4327525"/>
                </a:cubicBezTo>
                <a:close/>
                <a:moveTo>
                  <a:pt x="5337171" y="4308475"/>
                </a:moveTo>
                <a:cubicBezTo>
                  <a:pt x="5318121" y="4318000"/>
                  <a:pt x="5322883" y="4337050"/>
                  <a:pt x="5327646" y="4356100"/>
                </a:cubicBezTo>
                <a:cubicBezTo>
                  <a:pt x="5332408" y="4341812"/>
                  <a:pt x="5341933" y="4327525"/>
                  <a:pt x="5346696" y="4313237"/>
                </a:cubicBezTo>
                <a:cubicBezTo>
                  <a:pt x="5341933" y="4313237"/>
                  <a:pt x="5337171" y="4313237"/>
                  <a:pt x="5337171" y="4308475"/>
                </a:cubicBezTo>
                <a:close/>
                <a:moveTo>
                  <a:pt x="5140320" y="4301926"/>
                </a:moveTo>
                <a:cubicBezTo>
                  <a:pt x="5136748" y="4300140"/>
                  <a:pt x="5133177" y="4301331"/>
                  <a:pt x="5126033" y="4303712"/>
                </a:cubicBezTo>
                <a:cubicBezTo>
                  <a:pt x="5130795" y="4313237"/>
                  <a:pt x="5135558" y="4327525"/>
                  <a:pt x="5154608" y="4318000"/>
                </a:cubicBezTo>
                <a:cubicBezTo>
                  <a:pt x="5147464" y="4308475"/>
                  <a:pt x="5143892" y="4303712"/>
                  <a:pt x="5140320" y="4301926"/>
                </a:cubicBezTo>
                <a:close/>
                <a:moveTo>
                  <a:pt x="5240333" y="4298950"/>
                </a:moveTo>
                <a:cubicBezTo>
                  <a:pt x="5240333" y="4308475"/>
                  <a:pt x="5235571" y="4313237"/>
                  <a:pt x="5235571" y="4318000"/>
                </a:cubicBezTo>
                <a:cubicBezTo>
                  <a:pt x="5235571" y="4322762"/>
                  <a:pt x="5240333" y="4327525"/>
                  <a:pt x="5245096" y="4327525"/>
                </a:cubicBezTo>
                <a:cubicBezTo>
                  <a:pt x="5254621" y="4322762"/>
                  <a:pt x="5254621" y="4322762"/>
                  <a:pt x="5254621" y="4322762"/>
                </a:cubicBezTo>
                <a:cubicBezTo>
                  <a:pt x="5254621" y="4318000"/>
                  <a:pt x="5249858" y="4313237"/>
                  <a:pt x="5240333" y="4298950"/>
                </a:cubicBezTo>
                <a:close/>
                <a:moveTo>
                  <a:pt x="5296292" y="4274542"/>
                </a:moveTo>
                <a:cubicBezTo>
                  <a:pt x="5292720" y="4271565"/>
                  <a:pt x="5287958" y="4272756"/>
                  <a:pt x="5278433" y="4275137"/>
                </a:cubicBezTo>
                <a:cubicBezTo>
                  <a:pt x="5287958" y="4284662"/>
                  <a:pt x="5297483" y="4289425"/>
                  <a:pt x="5307008" y="4298950"/>
                </a:cubicBezTo>
                <a:cubicBezTo>
                  <a:pt x="5302245" y="4284662"/>
                  <a:pt x="5299864" y="4277519"/>
                  <a:pt x="5296292" y="4274542"/>
                </a:cubicBezTo>
                <a:close/>
                <a:moveTo>
                  <a:pt x="5226046" y="4265613"/>
                </a:moveTo>
                <a:cubicBezTo>
                  <a:pt x="5211758" y="4270375"/>
                  <a:pt x="5192708" y="4270375"/>
                  <a:pt x="5183183" y="4298951"/>
                </a:cubicBezTo>
                <a:cubicBezTo>
                  <a:pt x="5206996" y="4298951"/>
                  <a:pt x="5216521" y="4279900"/>
                  <a:pt x="5226046" y="4265613"/>
                </a:cubicBezTo>
                <a:close/>
                <a:moveTo>
                  <a:pt x="4996065" y="4251325"/>
                </a:moveTo>
                <a:cubicBezTo>
                  <a:pt x="4991234" y="4256087"/>
                  <a:pt x="4986402" y="4260850"/>
                  <a:pt x="4981571" y="4275137"/>
                </a:cubicBezTo>
                <a:cubicBezTo>
                  <a:pt x="5015391" y="4284663"/>
                  <a:pt x="5049212" y="4298950"/>
                  <a:pt x="5078201" y="4313238"/>
                </a:cubicBezTo>
                <a:cubicBezTo>
                  <a:pt x="5092696" y="4294188"/>
                  <a:pt x="5078201" y="4294188"/>
                  <a:pt x="5073370" y="4289425"/>
                </a:cubicBezTo>
                <a:cubicBezTo>
                  <a:pt x="5068538" y="4284663"/>
                  <a:pt x="5073370" y="4270375"/>
                  <a:pt x="5073370" y="4260850"/>
                </a:cubicBezTo>
                <a:cubicBezTo>
                  <a:pt x="5073370" y="4260850"/>
                  <a:pt x="5068538" y="4256087"/>
                  <a:pt x="5063707" y="4256087"/>
                </a:cubicBezTo>
                <a:cubicBezTo>
                  <a:pt x="5063707" y="4265612"/>
                  <a:pt x="5058875" y="4275137"/>
                  <a:pt x="5054044" y="4284663"/>
                </a:cubicBezTo>
                <a:cubicBezTo>
                  <a:pt x="5029886" y="4270375"/>
                  <a:pt x="5015391" y="4260850"/>
                  <a:pt x="4996065" y="4251325"/>
                </a:cubicBezTo>
                <a:close/>
                <a:moveTo>
                  <a:pt x="4867271" y="4203700"/>
                </a:moveTo>
                <a:cubicBezTo>
                  <a:pt x="4867271" y="4203700"/>
                  <a:pt x="4862508" y="4208462"/>
                  <a:pt x="4857746" y="4208462"/>
                </a:cubicBezTo>
                <a:cubicBezTo>
                  <a:pt x="4867271" y="4213225"/>
                  <a:pt x="4876796" y="4217987"/>
                  <a:pt x="4886321" y="4222750"/>
                </a:cubicBezTo>
                <a:cubicBezTo>
                  <a:pt x="4886321" y="4217987"/>
                  <a:pt x="4886321" y="4213225"/>
                  <a:pt x="4891084" y="4213225"/>
                </a:cubicBezTo>
                <a:cubicBezTo>
                  <a:pt x="4881559" y="4208462"/>
                  <a:pt x="4876796" y="4203700"/>
                  <a:pt x="4867271" y="4203700"/>
                </a:cubicBezTo>
                <a:close/>
                <a:moveTo>
                  <a:pt x="5033165" y="4168577"/>
                </a:moveTo>
                <a:cubicBezTo>
                  <a:pt x="5027107" y="4165600"/>
                  <a:pt x="5019838" y="4165600"/>
                  <a:pt x="5010146" y="4170363"/>
                </a:cubicBezTo>
                <a:cubicBezTo>
                  <a:pt x="5010146" y="4184650"/>
                  <a:pt x="5029530" y="4198938"/>
                  <a:pt x="5010146" y="4208463"/>
                </a:cubicBezTo>
                <a:cubicBezTo>
                  <a:pt x="5029530" y="4241800"/>
                  <a:pt x="5063452" y="4237038"/>
                  <a:pt x="5082837" y="4246563"/>
                </a:cubicBezTo>
                <a:cubicBezTo>
                  <a:pt x="5092529" y="4237038"/>
                  <a:pt x="5097375" y="4232275"/>
                  <a:pt x="5102221" y="4222750"/>
                </a:cubicBezTo>
                <a:cubicBezTo>
                  <a:pt x="5106983" y="4217987"/>
                  <a:pt x="5116508" y="4213225"/>
                  <a:pt x="5116508" y="4213225"/>
                </a:cubicBezTo>
                <a:cubicBezTo>
                  <a:pt x="5135558" y="4232275"/>
                  <a:pt x="5149846" y="4213225"/>
                  <a:pt x="5168896" y="4213225"/>
                </a:cubicBezTo>
                <a:cubicBezTo>
                  <a:pt x="5156989" y="4198937"/>
                  <a:pt x="5145083" y="4196556"/>
                  <a:pt x="5132582" y="4197151"/>
                </a:cubicBezTo>
                <a:cubicBezTo>
                  <a:pt x="5120080" y="4197747"/>
                  <a:pt x="5106983" y="4201319"/>
                  <a:pt x="5092696" y="4198937"/>
                </a:cubicBezTo>
                <a:cubicBezTo>
                  <a:pt x="5097458" y="4213225"/>
                  <a:pt x="5097458" y="4217987"/>
                  <a:pt x="5102221" y="4222750"/>
                </a:cubicBezTo>
                <a:cubicBezTo>
                  <a:pt x="5082837" y="4217988"/>
                  <a:pt x="5063452" y="4203700"/>
                  <a:pt x="5048914" y="4184650"/>
                </a:cubicBezTo>
                <a:cubicBezTo>
                  <a:pt x="5044068" y="4177507"/>
                  <a:pt x="5039222" y="4171554"/>
                  <a:pt x="5033165" y="4168577"/>
                </a:cubicBezTo>
                <a:close/>
                <a:moveTo>
                  <a:pt x="4981571" y="4165600"/>
                </a:moveTo>
                <a:cubicBezTo>
                  <a:pt x="4972046" y="4194175"/>
                  <a:pt x="4962521" y="4213225"/>
                  <a:pt x="4952996" y="4237038"/>
                </a:cubicBezTo>
                <a:cubicBezTo>
                  <a:pt x="4976808" y="4227513"/>
                  <a:pt x="4991096" y="4217988"/>
                  <a:pt x="5005384" y="4213225"/>
                </a:cubicBezTo>
                <a:cubicBezTo>
                  <a:pt x="5000621" y="4198937"/>
                  <a:pt x="4991096" y="4184650"/>
                  <a:pt x="4981571" y="4165600"/>
                </a:cubicBezTo>
                <a:close/>
                <a:moveTo>
                  <a:pt x="4806549" y="4132858"/>
                </a:moveTo>
                <a:cubicBezTo>
                  <a:pt x="4801786" y="4134644"/>
                  <a:pt x="4798214" y="4141787"/>
                  <a:pt x="4791071" y="4156075"/>
                </a:cubicBezTo>
                <a:cubicBezTo>
                  <a:pt x="4805358" y="4160838"/>
                  <a:pt x="4824408" y="4170363"/>
                  <a:pt x="4829171" y="4141788"/>
                </a:cubicBezTo>
                <a:cubicBezTo>
                  <a:pt x="4817265" y="4134644"/>
                  <a:pt x="4811311" y="4131072"/>
                  <a:pt x="4806549" y="4132858"/>
                </a:cubicBezTo>
                <a:close/>
                <a:moveTo>
                  <a:pt x="5024433" y="4122738"/>
                </a:moveTo>
                <a:cubicBezTo>
                  <a:pt x="5019671" y="4122738"/>
                  <a:pt x="5014908" y="4127501"/>
                  <a:pt x="5005383" y="4132263"/>
                </a:cubicBezTo>
                <a:cubicBezTo>
                  <a:pt x="5010145" y="4137026"/>
                  <a:pt x="5010145" y="4137026"/>
                  <a:pt x="5010145" y="4137026"/>
                </a:cubicBezTo>
                <a:cubicBezTo>
                  <a:pt x="5014908" y="4137026"/>
                  <a:pt x="5024433" y="4132263"/>
                  <a:pt x="5029196" y="4127501"/>
                </a:cubicBezTo>
                <a:cubicBezTo>
                  <a:pt x="5024433" y="4122738"/>
                  <a:pt x="5024433" y="4122738"/>
                  <a:pt x="5024433" y="4122738"/>
                </a:cubicBezTo>
                <a:close/>
                <a:moveTo>
                  <a:pt x="5067767" y="4118198"/>
                </a:moveTo>
                <a:cubicBezTo>
                  <a:pt x="5059061" y="4117677"/>
                  <a:pt x="5049833" y="4119165"/>
                  <a:pt x="5040308" y="4122737"/>
                </a:cubicBezTo>
                <a:cubicBezTo>
                  <a:pt x="5040308" y="4122737"/>
                  <a:pt x="5040308" y="4132263"/>
                  <a:pt x="5035546" y="4137025"/>
                </a:cubicBezTo>
                <a:cubicBezTo>
                  <a:pt x="5049833" y="4137025"/>
                  <a:pt x="5059358" y="4132263"/>
                  <a:pt x="5064121" y="4132263"/>
                </a:cubicBezTo>
                <a:cubicBezTo>
                  <a:pt x="5092696" y="4137025"/>
                  <a:pt x="5092696" y="4179888"/>
                  <a:pt x="5126034" y="4175125"/>
                </a:cubicBezTo>
                <a:cubicBezTo>
                  <a:pt x="5115318" y="4139406"/>
                  <a:pt x="5093887" y="4119761"/>
                  <a:pt x="5067767" y="4118198"/>
                </a:cubicBezTo>
                <a:close/>
                <a:moveTo>
                  <a:pt x="4876795" y="4108450"/>
                </a:moveTo>
                <a:cubicBezTo>
                  <a:pt x="4862508" y="4108450"/>
                  <a:pt x="4848220" y="4113213"/>
                  <a:pt x="4833933" y="4117975"/>
                </a:cubicBezTo>
                <a:cubicBezTo>
                  <a:pt x="4843458" y="4127500"/>
                  <a:pt x="4857745" y="4127500"/>
                  <a:pt x="4857745" y="4132263"/>
                </a:cubicBezTo>
                <a:cubicBezTo>
                  <a:pt x="4862508" y="4146551"/>
                  <a:pt x="4876795" y="4141788"/>
                  <a:pt x="4881558" y="4141788"/>
                </a:cubicBezTo>
                <a:cubicBezTo>
                  <a:pt x="4891083" y="4146551"/>
                  <a:pt x="4900608" y="4141788"/>
                  <a:pt x="4905370" y="4141788"/>
                </a:cubicBezTo>
                <a:cubicBezTo>
                  <a:pt x="4919658" y="4156076"/>
                  <a:pt x="4929183" y="4160838"/>
                  <a:pt x="4933945" y="4175126"/>
                </a:cubicBezTo>
                <a:cubicBezTo>
                  <a:pt x="4938708" y="4184651"/>
                  <a:pt x="4938708" y="4198938"/>
                  <a:pt x="4943470" y="4213226"/>
                </a:cubicBezTo>
                <a:cubicBezTo>
                  <a:pt x="4948233" y="4198938"/>
                  <a:pt x="4952995" y="4184651"/>
                  <a:pt x="4957758" y="4175126"/>
                </a:cubicBezTo>
                <a:cubicBezTo>
                  <a:pt x="4943470" y="4160838"/>
                  <a:pt x="4933945" y="4146551"/>
                  <a:pt x="4924420" y="4137026"/>
                </a:cubicBezTo>
                <a:cubicBezTo>
                  <a:pt x="4910133" y="4122738"/>
                  <a:pt x="4895845" y="4103688"/>
                  <a:pt x="4876795" y="4108450"/>
                </a:cubicBezTo>
                <a:close/>
                <a:moveTo>
                  <a:pt x="4752018" y="4098925"/>
                </a:moveTo>
                <a:cubicBezTo>
                  <a:pt x="4732544" y="4098925"/>
                  <a:pt x="4722808" y="4108450"/>
                  <a:pt x="4722808" y="4127500"/>
                </a:cubicBezTo>
                <a:cubicBezTo>
                  <a:pt x="4747149" y="4137025"/>
                  <a:pt x="4771491" y="4146550"/>
                  <a:pt x="4790964" y="4156075"/>
                </a:cubicBezTo>
                <a:cubicBezTo>
                  <a:pt x="4790964" y="4146550"/>
                  <a:pt x="4795833" y="4137025"/>
                  <a:pt x="4795833" y="4122737"/>
                </a:cubicBezTo>
                <a:cubicBezTo>
                  <a:pt x="4776359" y="4122737"/>
                  <a:pt x="4761754" y="4117975"/>
                  <a:pt x="4737413" y="4113212"/>
                </a:cubicBezTo>
                <a:cubicBezTo>
                  <a:pt x="4747149" y="4108450"/>
                  <a:pt x="4747149" y="4103687"/>
                  <a:pt x="4752018" y="4098925"/>
                </a:cubicBezTo>
                <a:close/>
                <a:moveTo>
                  <a:pt x="4823516" y="4087614"/>
                </a:moveTo>
                <a:cubicBezTo>
                  <a:pt x="4816372" y="4090293"/>
                  <a:pt x="4817265" y="4103688"/>
                  <a:pt x="4810121" y="4103688"/>
                </a:cubicBezTo>
                <a:cubicBezTo>
                  <a:pt x="4814883" y="4108450"/>
                  <a:pt x="4814883" y="4108450"/>
                  <a:pt x="4819646" y="4113213"/>
                </a:cubicBezTo>
                <a:cubicBezTo>
                  <a:pt x="4824409" y="4103688"/>
                  <a:pt x="4829171" y="4098925"/>
                  <a:pt x="4833934" y="4089400"/>
                </a:cubicBezTo>
                <a:cubicBezTo>
                  <a:pt x="4829171" y="4087019"/>
                  <a:pt x="4825897" y="4086721"/>
                  <a:pt x="4823516" y="4087614"/>
                </a:cubicBezTo>
                <a:close/>
                <a:moveTo>
                  <a:pt x="4981571" y="4079875"/>
                </a:moveTo>
                <a:cubicBezTo>
                  <a:pt x="4967283" y="4079875"/>
                  <a:pt x="4952995" y="4084637"/>
                  <a:pt x="4938708" y="4084637"/>
                </a:cubicBezTo>
                <a:cubicBezTo>
                  <a:pt x="4938708" y="4089400"/>
                  <a:pt x="4938708" y="4094163"/>
                  <a:pt x="4938708" y="4098925"/>
                </a:cubicBezTo>
                <a:cubicBezTo>
                  <a:pt x="4948233" y="4094163"/>
                  <a:pt x="4957758" y="4094163"/>
                  <a:pt x="4962521" y="4094163"/>
                </a:cubicBezTo>
                <a:cubicBezTo>
                  <a:pt x="4967283" y="4094163"/>
                  <a:pt x="4976808" y="4103688"/>
                  <a:pt x="4981571" y="4103688"/>
                </a:cubicBezTo>
                <a:cubicBezTo>
                  <a:pt x="4981571" y="4098925"/>
                  <a:pt x="4981571" y="4089400"/>
                  <a:pt x="4981571" y="4079875"/>
                </a:cubicBezTo>
                <a:close/>
                <a:moveTo>
                  <a:pt x="4727715" y="4056063"/>
                </a:moveTo>
                <a:cubicBezTo>
                  <a:pt x="4727715" y="4056063"/>
                  <a:pt x="4722808" y="4060825"/>
                  <a:pt x="4722808" y="4065588"/>
                </a:cubicBezTo>
                <a:cubicBezTo>
                  <a:pt x="4732621" y="4075113"/>
                  <a:pt x="4742435" y="4084638"/>
                  <a:pt x="4752249" y="4098926"/>
                </a:cubicBezTo>
                <a:cubicBezTo>
                  <a:pt x="4757155" y="4089401"/>
                  <a:pt x="4766969" y="4084638"/>
                  <a:pt x="4776783" y="4075113"/>
                </a:cubicBezTo>
                <a:cubicBezTo>
                  <a:pt x="4757155" y="4065588"/>
                  <a:pt x="4742435" y="4060825"/>
                  <a:pt x="4727715" y="4056063"/>
                </a:cubicBezTo>
                <a:close/>
                <a:moveTo>
                  <a:pt x="4522783" y="4056063"/>
                </a:moveTo>
                <a:cubicBezTo>
                  <a:pt x="4537070" y="4070350"/>
                  <a:pt x="4546596" y="4075113"/>
                  <a:pt x="4556121" y="4084638"/>
                </a:cubicBezTo>
                <a:cubicBezTo>
                  <a:pt x="4560883" y="4079875"/>
                  <a:pt x="4560883" y="4079875"/>
                  <a:pt x="4565646" y="4075113"/>
                </a:cubicBezTo>
                <a:cubicBezTo>
                  <a:pt x="4556121" y="4060825"/>
                  <a:pt x="4546596" y="4056063"/>
                  <a:pt x="4522783" y="4056063"/>
                </a:cubicBezTo>
                <a:close/>
                <a:moveTo>
                  <a:pt x="4684708" y="4027488"/>
                </a:moveTo>
                <a:cubicBezTo>
                  <a:pt x="4656133" y="4032250"/>
                  <a:pt x="4627558" y="4037013"/>
                  <a:pt x="4594221" y="4041775"/>
                </a:cubicBezTo>
                <a:cubicBezTo>
                  <a:pt x="4627558" y="4084638"/>
                  <a:pt x="4632321" y="4084638"/>
                  <a:pt x="4660896" y="4079875"/>
                </a:cubicBezTo>
                <a:cubicBezTo>
                  <a:pt x="4670421" y="4089401"/>
                  <a:pt x="4675183" y="4098926"/>
                  <a:pt x="4689471" y="4089401"/>
                </a:cubicBezTo>
                <a:cubicBezTo>
                  <a:pt x="4684708" y="4082257"/>
                  <a:pt x="4679946" y="4078685"/>
                  <a:pt x="4675183" y="4077494"/>
                </a:cubicBezTo>
                <a:cubicBezTo>
                  <a:pt x="4670421" y="4076304"/>
                  <a:pt x="4665658" y="4077494"/>
                  <a:pt x="4660896" y="4079875"/>
                </a:cubicBezTo>
                <a:cubicBezTo>
                  <a:pt x="4660896" y="4070350"/>
                  <a:pt x="4660896" y="4060825"/>
                  <a:pt x="4665658" y="4046538"/>
                </a:cubicBezTo>
                <a:cubicBezTo>
                  <a:pt x="4675183" y="4046538"/>
                  <a:pt x="4684708" y="4046538"/>
                  <a:pt x="4698996" y="4046538"/>
                </a:cubicBezTo>
                <a:cubicBezTo>
                  <a:pt x="4694233" y="4037013"/>
                  <a:pt x="4689471" y="4027488"/>
                  <a:pt x="4684708" y="4027488"/>
                </a:cubicBezTo>
                <a:close/>
                <a:moveTo>
                  <a:pt x="4713283" y="4017963"/>
                </a:moveTo>
                <a:cubicBezTo>
                  <a:pt x="4713283" y="4027488"/>
                  <a:pt x="4713283" y="4027488"/>
                  <a:pt x="4713283" y="4027488"/>
                </a:cubicBezTo>
                <a:cubicBezTo>
                  <a:pt x="4718045" y="4027488"/>
                  <a:pt x="4722808" y="4032251"/>
                  <a:pt x="4727570" y="4032251"/>
                </a:cubicBezTo>
                <a:cubicBezTo>
                  <a:pt x="4732333" y="4027488"/>
                  <a:pt x="4732333" y="4027488"/>
                  <a:pt x="4732333" y="4027488"/>
                </a:cubicBezTo>
                <a:cubicBezTo>
                  <a:pt x="4727570" y="4022726"/>
                  <a:pt x="4718045" y="4017963"/>
                  <a:pt x="4713283" y="4017963"/>
                </a:cubicBezTo>
                <a:close/>
                <a:moveTo>
                  <a:pt x="5065907" y="3945136"/>
                </a:moveTo>
                <a:cubicBezTo>
                  <a:pt x="5059359" y="3943350"/>
                  <a:pt x="5049834" y="3945732"/>
                  <a:pt x="5035546" y="3952876"/>
                </a:cubicBezTo>
                <a:cubicBezTo>
                  <a:pt x="5054596" y="3957638"/>
                  <a:pt x="5064121" y="3967163"/>
                  <a:pt x="5073646" y="3971926"/>
                </a:cubicBezTo>
                <a:cubicBezTo>
                  <a:pt x="5073646" y="3967163"/>
                  <a:pt x="5078409" y="3967163"/>
                  <a:pt x="5078409" y="3962401"/>
                </a:cubicBezTo>
                <a:cubicBezTo>
                  <a:pt x="5076027" y="3952876"/>
                  <a:pt x="5072456" y="3946922"/>
                  <a:pt x="5065907" y="3945136"/>
                </a:cubicBezTo>
                <a:close/>
                <a:moveTo>
                  <a:pt x="4532308" y="3933825"/>
                </a:moveTo>
                <a:cubicBezTo>
                  <a:pt x="4537071" y="3957638"/>
                  <a:pt x="4537071" y="3957638"/>
                  <a:pt x="4518020" y="3957638"/>
                </a:cubicBezTo>
                <a:cubicBezTo>
                  <a:pt x="4513258" y="3957638"/>
                  <a:pt x="4513258" y="3957638"/>
                  <a:pt x="4513258" y="3957638"/>
                </a:cubicBezTo>
                <a:cubicBezTo>
                  <a:pt x="4522783" y="3948113"/>
                  <a:pt x="4527546" y="3938587"/>
                  <a:pt x="4532308" y="3933825"/>
                </a:cubicBezTo>
                <a:close/>
                <a:moveTo>
                  <a:pt x="4508495" y="3924300"/>
                </a:moveTo>
                <a:cubicBezTo>
                  <a:pt x="4518020" y="3933825"/>
                  <a:pt x="4522783" y="3943350"/>
                  <a:pt x="4513258" y="3957638"/>
                </a:cubicBezTo>
                <a:cubicBezTo>
                  <a:pt x="4503733" y="3948113"/>
                  <a:pt x="4484683" y="3943350"/>
                  <a:pt x="4508495" y="3924300"/>
                </a:cubicBezTo>
                <a:close/>
                <a:moveTo>
                  <a:pt x="4669230" y="3901678"/>
                </a:moveTo>
                <a:cubicBezTo>
                  <a:pt x="4665658" y="3899297"/>
                  <a:pt x="4660896" y="3902869"/>
                  <a:pt x="4651371" y="3910013"/>
                </a:cubicBezTo>
                <a:cubicBezTo>
                  <a:pt x="4660896" y="3914775"/>
                  <a:pt x="4670421" y="3919538"/>
                  <a:pt x="4679946" y="3929063"/>
                </a:cubicBezTo>
                <a:cubicBezTo>
                  <a:pt x="4675183" y="3912394"/>
                  <a:pt x="4672802" y="3904059"/>
                  <a:pt x="4669230" y="3901678"/>
                </a:cubicBezTo>
                <a:close/>
                <a:moveTo>
                  <a:pt x="4498970" y="3843338"/>
                </a:moveTo>
                <a:cubicBezTo>
                  <a:pt x="4498970" y="3843338"/>
                  <a:pt x="4494208" y="3848100"/>
                  <a:pt x="4494208" y="3852863"/>
                </a:cubicBezTo>
                <a:cubicBezTo>
                  <a:pt x="4498970" y="3857626"/>
                  <a:pt x="4503733" y="3862388"/>
                  <a:pt x="4508496" y="3867151"/>
                </a:cubicBezTo>
                <a:cubicBezTo>
                  <a:pt x="4513258" y="3862388"/>
                  <a:pt x="4513258" y="3862388"/>
                  <a:pt x="4518021" y="3857626"/>
                </a:cubicBezTo>
                <a:cubicBezTo>
                  <a:pt x="4513258" y="3852863"/>
                  <a:pt x="4503733" y="3848100"/>
                  <a:pt x="4498970" y="3843338"/>
                </a:cubicBezTo>
                <a:close/>
                <a:moveTo>
                  <a:pt x="4618033" y="3838575"/>
                </a:moveTo>
                <a:cubicBezTo>
                  <a:pt x="4613270" y="3843337"/>
                  <a:pt x="4608508" y="3848100"/>
                  <a:pt x="4608508" y="3848100"/>
                </a:cubicBezTo>
                <a:cubicBezTo>
                  <a:pt x="4613270" y="3852862"/>
                  <a:pt x="4613270" y="3857625"/>
                  <a:pt x="4618033" y="3857625"/>
                </a:cubicBezTo>
                <a:cubicBezTo>
                  <a:pt x="4618033" y="3857625"/>
                  <a:pt x="4627558" y="3852862"/>
                  <a:pt x="4622795" y="3852862"/>
                </a:cubicBezTo>
                <a:cubicBezTo>
                  <a:pt x="4622795" y="3848100"/>
                  <a:pt x="4622795" y="3843337"/>
                  <a:pt x="4618033" y="3838575"/>
                </a:cubicBezTo>
                <a:close/>
                <a:moveTo>
                  <a:pt x="4375940" y="3775472"/>
                </a:moveTo>
                <a:cubicBezTo>
                  <a:pt x="4378321" y="3777853"/>
                  <a:pt x="4378321" y="3783806"/>
                  <a:pt x="4378321" y="3795713"/>
                </a:cubicBezTo>
                <a:cubicBezTo>
                  <a:pt x="4373558" y="3786188"/>
                  <a:pt x="4368796" y="3781425"/>
                  <a:pt x="4359271" y="3776662"/>
                </a:cubicBezTo>
                <a:cubicBezTo>
                  <a:pt x="4368796" y="3774281"/>
                  <a:pt x="4373558" y="3773091"/>
                  <a:pt x="4375940" y="3775472"/>
                </a:cubicBezTo>
                <a:close/>
                <a:moveTo>
                  <a:pt x="4342676" y="3547914"/>
                </a:moveTo>
                <a:cubicBezTo>
                  <a:pt x="4346769" y="3548658"/>
                  <a:pt x="4352127" y="3550444"/>
                  <a:pt x="4359271" y="3552825"/>
                </a:cubicBezTo>
                <a:cubicBezTo>
                  <a:pt x="4354508" y="3571875"/>
                  <a:pt x="4335458" y="3567112"/>
                  <a:pt x="4325933" y="3581400"/>
                </a:cubicBezTo>
                <a:cubicBezTo>
                  <a:pt x="4329505" y="3552825"/>
                  <a:pt x="4330398" y="3545681"/>
                  <a:pt x="4342676" y="3547914"/>
                </a:cubicBezTo>
                <a:close/>
                <a:moveTo>
                  <a:pt x="4249733" y="3538538"/>
                </a:moveTo>
                <a:cubicBezTo>
                  <a:pt x="4254496" y="3557588"/>
                  <a:pt x="4259258" y="3576638"/>
                  <a:pt x="4283071" y="3571876"/>
                </a:cubicBezTo>
                <a:cubicBezTo>
                  <a:pt x="4297358" y="3571876"/>
                  <a:pt x="4311646" y="3586163"/>
                  <a:pt x="4306883" y="3609976"/>
                </a:cubicBezTo>
                <a:cubicBezTo>
                  <a:pt x="4316408" y="3609976"/>
                  <a:pt x="4325933" y="3605213"/>
                  <a:pt x="4330696" y="3605213"/>
                </a:cubicBezTo>
                <a:cubicBezTo>
                  <a:pt x="4335458" y="3614738"/>
                  <a:pt x="4340221" y="3629026"/>
                  <a:pt x="4349746" y="3638551"/>
                </a:cubicBezTo>
                <a:cubicBezTo>
                  <a:pt x="4264021" y="3605213"/>
                  <a:pt x="4264021" y="3605213"/>
                  <a:pt x="4225921" y="3548063"/>
                </a:cubicBezTo>
                <a:cubicBezTo>
                  <a:pt x="4230683" y="3543300"/>
                  <a:pt x="4240208" y="3543300"/>
                  <a:pt x="4249733" y="3538538"/>
                </a:cubicBezTo>
                <a:close/>
                <a:moveTo>
                  <a:pt x="4489446" y="3524250"/>
                </a:moveTo>
                <a:cubicBezTo>
                  <a:pt x="4489446" y="3538537"/>
                  <a:pt x="4494208" y="3548062"/>
                  <a:pt x="4498971" y="3562350"/>
                </a:cubicBezTo>
                <a:cubicBezTo>
                  <a:pt x="4503733" y="3543300"/>
                  <a:pt x="4508496" y="3533775"/>
                  <a:pt x="4489446" y="3524250"/>
                </a:cubicBezTo>
                <a:close/>
                <a:moveTo>
                  <a:pt x="4406895" y="3519488"/>
                </a:moveTo>
                <a:cubicBezTo>
                  <a:pt x="4411658" y="3524250"/>
                  <a:pt x="4416420" y="3524250"/>
                  <a:pt x="4421183" y="3529013"/>
                </a:cubicBezTo>
                <a:cubicBezTo>
                  <a:pt x="4416420" y="3533775"/>
                  <a:pt x="4416420" y="3533775"/>
                  <a:pt x="4416420" y="3538538"/>
                </a:cubicBezTo>
                <a:cubicBezTo>
                  <a:pt x="4411658" y="3533775"/>
                  <a:pt x="4406895" y="3533775"/>
                  <a:pt x="4402133" y="3529013"/>
                </a:cubicBezTo>
                <a:cubicBezTo>
                  <a:pt x="4402133" y="3529013"/>
                  <a:pt x="4402133" y="3524250"/>
                  <a:pt x="4406895" y="3519488"/>
                </a:cubicBezTo>
                <a:close/>
                <a:moveTo>
                  <a:pt x="4171946" y="3505200"/>
                </a:moveTo>
                <a:cubicBezTo>
                  <a:pt x="4176708" y="3505200"/>
                  <a:pt x="4181471" y="3505200"/>
                  <a:pt x="4195759" y="3509962"/>
                </a:cubicBezTo>
                <a:cubicBezTo>
                  <a:pt x="4186234" y="3514725"/>
                  <a:pt x="4176708" y="3519487"/>
                  <a:pt x="4171946" y="3524250"/>
                </a:cubicBezTo>
                <a:cubicBezTo>
                  <a:pt x="4171946" y="3514725"/>
                  <a:pt x="4171946" y="3509962"/>
                  <a:pt x="4171946" y="3505200"/>
                </a:cubicBezTo>
                <a:close/>
                <a:moveTo>
                  <a:pt x="4316408" y="3500438"/>
                </a:moveTo>
                <a:cubicBezTo>
                  <a:pt x="4316408" y="3500438"/>
                  <a:pt x="4316408" y="3500438"/>
                  <a:pt x="4321170" y="3500438"/>
                </a:cubicBezTo>
                <a:cubicBezTo>
                  <a:pt x="4321170" y="3505200"/>
                  <a:pt x="4321170" y="3514726"/>
                  <a:pt x="4325933" y="3524251"/>
                </a:cubicBezTo>
                <a:cubicBezTo>
                  <a:pt x="4335458" y="3519488"/>
                  <a:pt x="4340221" y="3519488"/>
                  <a:pt x="4349746" y="3514726"/>
                </a:cubicBezTo>
                <a:cubicBezTo>
                  <a:pt x="4349746" y="3519488"/>
                  <a:pt x="4344983" y="3524251"/>
                  <a:pt x="4344983" y="3529013"/>
                </a:cubicBezTo>
                <a:cubicBezTo>
                  <a:pt x="4335458" y="3533776"/>
                  <a:pt x="4321170" y="3543301"/>
                  <a:pt x="4311645" y="3529013"/>
                </a:cubicBezTo>
                <a:cubicBezTo>
                  <a:pt x="4306883" y="3524251"/>
                  <a:pt x="4311645" y="3509963"/>
                  <a:pt x="4316408" y="3500438"/>
                </a:cubicBezTo>
                <a:close/>
                <a:moveTo>
                  <a:pt x="4172522" y="3500338"/>
                </a:moveTo>
                <a:cubicBezTo>
                  <a:pt x="4172522" y="3505094"/>
                  <a:pt x="4172522" y="3505094"/>
                  <a:pt x="4172522" y="3505094"/>
                </a:cubicBezTo>
                <a:cubicBezTo>
                  <a:pt x="4167732" y="3505094"/>
                  <a:pt x="4167732" y="3505094"/>
                  <a:pt x="4167732" y="3505094"/>
                </a:cubicBezTo>
                <a:cubicBezTo>
                  <a:pt x="4172522" y="3500338"/>
                  <a:pt x="4172522" y="3500338"/>
                  <a:pt x="4172522" y="3500338"/>
                </a:cubicBezTo>
                <a:close/>
                <a:moveTo>
                  <a:pt x="4344983" y="3476625"/>
                </a:moveTo>
                <a:cubicBezTo>
                  <a:pt x="4344983" y="3476625"/>
                  <a:pt x="4344983" y="3476625"/>
                  <a:pt x="4349746" y="3481387"/>
                </a:cubicBezTo>
                <a:cubicBezTo>
                  <a:pt x="4344983" y="3486150"/>
                  <a:pt x="4340221" y="3495675"/>
                  <a:pt x="4340221" y="3500438"/>
                </a:cubicBezTo>
                <a:cubicBezTo>
                  <a:pt x="4335458" y="3495675"/>
                  <a:pt x="4335458" y="3495675"/>
                  <a:pt x="4330696" y="3495675"/>
                </a:cubicBezTo>
                <a:cubicBezTo>
                  <a:pt x="4335458" y="3486150"/>
                  <a:pt x="4340221" y="3481387"/>
                  <a:pt x="4344983" y="3476625"/>
                </a:cubicBezTo>
                <a:close/>
                <a:moveTo>
                  <a:pt x="4052883" y="3462338"/>
                </a:moveTo>
                <a:cubicBezTo>
                  <a:pt x="4067170" y="3467100"/>
                  <a:pt x="4071933" y="3467100"/>
                  <a:pt x="4071933" y="3471863"/>
                </a:cubicBezTo>
                <a:cubicBezTo>
                  <a:pt x="4076696" y="3471863"/>
                  <a:pt x="4076696" y="3476625"/>
                  <a:pt x="4086221" y="3490913"/>
                </a:cubicBezTo>
                <a:cubicBezTo>
                  <a:pt x="4071933" y="3486150"/>
                  <a:pt x="4067170" y="3481388"/>
                  <a:pt x="4062408" y="3481388"/>
                </a:cubicBezTo>
                <a:cubicBezTo>
                  <a:pt x="4057645" y="3476625"/>
                  <a:pt x="4057645" y="3471863"/>
                  <a:pt x="4052883" y="3462338"/>
                </a:cubicBezTo>
                <a:close/>
                <a:moveTo>
                  <a:pt x="4263425" y="3443288"/>
                </a:moveTo>
                <a:cubicBezTo>
                  <a:pt x="4269974" y="3442097"/>
                  <a:pt x="4278309" y="3450432"/>
                  <a:pt x="4292596" y="3467101"/>
                </a:cubicBezTo>
                <a:cubicBezTo>
                  <a:pt x="4297359" y="3471863"/>
                  <a:pt x="4306884" y="3471863"/>
                  <a:pt x="4316409" y="3476626"/>
                </a:cubicBezTo>
                <a:cubicBezTo>
                  <a:pt x="4306884" y="3505201"/>
                  <a:pt x="4292596" y="3476626"/>
                  <a:pt x="4278308" y="3481388"/>
                </a:cubicBezTo>
                <a:cubicBezTo>
                  <a:pt x="4273546" y="3490913"/>
                  <a:pt x="4254496" y="3481388"/>
                  <a:pt x="4244971" y="3476626"/>
                </a:cubicBezTo>
                <a:cubicBezTo>
                  <a:pt x="4252114" y="3455194"/>
                  <a:pt x="4256877" y="3444479"/>
                  <a:pt x="4263425" y="3443288"/>
                </a:cubicBezTo>
                <a:close/>
                <a:moveTo>
                  <a:pt x="4554260" y="3424015"/>
                </a:moveTo>
                <a:cubicBezTo>
                  <a:pt x="4548977" y="3424833"/>
                  <a:pt x="4541833" y="3426621"/>
                  <a:pt x="4532308" y="3429001"/>
                </a:cubicBezTo>
                <a:cubicBezTo>
                  <a:pt x="4541833" y="3438525"/>
                  <a:pt x="4551358" y="3443288"/>
                  <a:pt x="4565645" y="3452813"/>
                </a:cubicBezTo>
                <a:cubicBezTo>
                  <a:pt x="4569217" y="3427809"/>
                  <a:pt x="4570110" y="3421560"/>
                  <a:pt x="4554260" y="3424015"/>
                </a:cubicBezTo>
                <a:close/>
                <a:moveTo>
                  <a:pt x="4134070" y="3395885"/>
                </a:moveTo>
                <a:lnTo>
                  <a:pt x="4135434" y="3397230"/>
                </a:lnTo>
                <a:lnTo>
                  <a:pt x="4135434" y="3397256"/>
                </a:lnTo>
                <a:lnTo>
                  <a:pt x="4133846" y="3397256"/>
                </a:lnTo>
                <a:lnTo>
                  <a:pt x="4133846" y="3396182"/>
                </a:lnTo>
                <a:close/>
                <a:moveTo>
                  <a:pt x="4133850" y="3395668"/>
                </a:moveTo>
                <a:lnTo>
                  <a:pt x="4134193" y="3395668"/>
                </a:lnTo>
                <a:lnTo>
                  <a:pt x="4134203" y="3395709"/>
                </a:lnTo>
                <a:lnTo>
                  <a:pt x="4134070" y="3395885"/>
                </a:lnTo>
                <a:close/>
                <a:moveTo>
                  <a:pt x="4186961" y="3367089"/>
                </a:moveTo>
                <a:cubicBezTo>
                  <a:pt x="4196618" y="3386138"/>
                  <a:pt x="4201447" y="3405189"/>
                  <a:pt x="4211104" y="3424238"/>
                </a:cubicBezTo>
                <a:cubicBezTo>
                  <a:pt x="4220762" y="3419476"/>
                  <a:pt x="4225590" y="3414715"/>
                  <a:pt x="4235248" y="3414715"/>
                </a:cubicBezTo>
                <a:cubicBezTo>
                  <a:pt x="4240076" y="3419476"/>
                  <a:pt x="4244905" y="3429001"/>
                  <a:pt x="4249734" y="3443288"/>
                </a:cubicBezTo>
                <a:cubicBezTo>
                  <a:pt x="4240076" y="3443288"/>
                  <a:pt x="4230419" y="3448051"/>
                  <a:pt x="4220762" y="3448051"/>
                </a:cubicBezTo>
                <a:cubicBezTo>
                  <a:pt x="4182132" y="3414715"/>
                  <a:pt x="4182132" y="3414715"/>
                  <a:pt x="4157989" y="3419476"/>
                </a:cubicBezTo>
                <a:lnTo>
                  <a:pt x="4135434" y="3397230"/>
                </a:lnTo>
                <a:lnTo>
                  <a:pt x="4135434" y="3395668"/>
                </a:lnTo>
                <a:lnTo>
                  <a:pt x="4134193" y="3395668"/>
                </a:lnTo>
                <a:lnTo>
                  <a:pt x="4134166" y="3395562"/>
                </a:lnTo>
                <a:lnTo>
                  <a:pt x="4167647" y="3384948"/>
                </a:lnTo>
                <a:cubicBezTo>
                  <a:pt x="4176097" y="3378995"/>
                  <a:pt x="4182133" y="3371851"/>
                  <a:pt x="4186961" y="3367089"/>
                </a:cubicBezTo>
                <a:close/>
                <a:moveTo>
                  <a:pt x="4221158" y="3352800"/>
                </a:moveTo>
                <a:cubicBezTo>
                  <a:pt x="4225921" y="3357563"/>
                  <a:pt x="4230684" y="3357563"/>
                  <a:pt x="4240209" y="3362326"/>
                </a:cubicBezTo>
                <a:cubicBezTo>
                  <a:pt x="4240209" y="3362326"/>
                  <a:pt x="4240209" y="3367089"/>
                  <a:pt x="4235446" y="3367089"/>
                </a:cubicBezTo>
                <a:cubicBezTo>
                  <a:pt x="4230684" y="3367089"/>
                  <a:pt x="4225921" y="3367089"/>
                  <a:pt x="4216396" y="3362326"/>
                </a:cubicBezTo>
                <a:cubicBezTo>
                  <a:pt x="4216396" y="3362326"/>
                  <a:pt x="4221158" y="3357563"/>
                  <a:pt x="4221158" y="3352800"/>
                </a:cubicBezTo>
                <a:close/>
                <a:moveTo>
                  <a:pt x="4259258" y="3290896"/>
                </a:moveTo>
                <a:cubicBezTo>
                  <a:pt x="4259258" y="3305183"/>
                  <a:pt x="4240208" y="3319469"/>
                  <a:pt x="4259258" y="3333757"/>
                </a:cubicBezTo>
                <a:cubicBezTo>
                  <a:pt x="4273545" y="3328995"/>
                  <a:pt x="4283070" y="3324232"/>
                  <a:pt x="4297358" y="3314707"/>
                </a:cubicBezTo>
                <a:cubicBezTo>
                  <a:pt x="4287833" y="3300420"/>
                  <a:pt x="4283070" y="3286134"/>
                  <a:pt x="4259258" y="3290896"/>
                </a:cubicBezTo>
                <a:close/>
                <a:moveTo>
                  <a:pt x="4186556" y="3279146"/>
                </a:moveTo>
                <a:cubicBezTo>
                  <a:pt x="4182943" y="3279295"/>
                  <a:pt x="4178230" y="3280188"/>
                  <a:pt x="4171946" y="3281378"/>
                </a:cubicBezTo>
                <a:cubicBezTo>
                  <a:pt x="4182000" y="3290902"/>
                  <a:pt x="4187027" y="3295665"/>
                  <a:pt x="4202109" y="3309951"/>
                </a:cubicBezTo>
                <a:cubicBezTo>
                  <a:pt x="4198338" y="3284950"/>
                  <a:pt x="4197396" y="3278700"/>
                  <a:pt x="4186556" y="3279146"/>
                </a:cubicBezTo>
                <a:close/>
                <a:moveTo>
                  <a:pt x="4124321" y="2886087"/>
                </a:moveTo>
                <a:cubicBezTo>
                  <a:pt x="4138835" y="2909900"/>
                  <a:pt x="4192054" y="2943238"/>
                  <a:pt x="4225921" y="2943238"/>
                </a:cubicBezTo>
                <a:cubicBezTo>
                  <a:pt x="4196892" y="2914663"/>
                  <a:pt x="4163026" y="2900375"/>
                  <a:pt x="4124321" y="2886087"/>
                </a:cubicBezTo>
                <a:close/>
                <a:moveTo>
                  <a:pt x="3957633" y="2852758"/>
                </a:moveTo>
                <a:cubicBezTo>
                  <a:pt x="3967158" y="2857521"/>
                  <a:pt x="3976684" y="2862283"/>
                  <a:pt x="3986209" y="2871809"/>
                </a:cubicBezTo>
                <a:cubicBezTo>
                  <a:pt x="3986209" y="2871809"/>
                  <a:pt x="3986209" y="2871809"/>
                  <a:pt x="3986209" y="2876572"/>
                </a:cubicBezTo>
                <a:cubicBezTo>
                  <a:pt x="3971921" y="2871809"/>
                  <a:pt x="3962396" y="2867047"/>
                  <a:pt x="3952871" y="2862283"/>
                </a:cubicBezTo>
                <a:cubicBezTo>
                  <a:pt x="3952871" y="2857521"/>
                  <a:pt x="3952871" y="2857521"/>
                  <a:pt x="3957633" y="2852758"/>
                </a:cubicBezTo>
                <a:close/>
                <a:moveTo>
                  <a:pt x="4043358" y="2835286"/>
                </a:moveTo>
                <a:cubicBezTo>
                  <a:pt x="4038596" y="2835286"/>
                  <a:pt x="4038596" y="2839732"/>
                  <a:pt x="4038596" y="2839732"/>
                </a:cubicBezTo>
                <a:cubicBezTo>
                  <a:pt x="4057646" y="2844177"/>
                  <a:pt x="4071934" y="2853066"/>
                  <a:pt x="4090984" y="2857511"/>
                </a:cubicBezTo>
                <a:cubicBezTo>
                  <a:pt x="4090984" y="2848621"/>
                  <a:pt x="4090984" y="2844177"/>
                  <a:pt x="4090984" y="2835286"/>
                </a:cubicBezTo>
                <a:cubicBezTo>
                  <a:pt x="4071934" y="2835286"/>
                  <a:pt x="4057646" y="2835286"/>
                  <a:pt x="4043358" y="2835286"/>
                </a:cubicBezTo>
                <a:close/>
                <a:moveTo>
                  <a:pt x="4244971" y="2806713"/>
                </a:moveTo>
                <a:cubicBezTo>
                  <a:pt x="4268783" y="2830524"/>
                  <a:pt x="4273546" y="2830524"/>
                  <a:pt x="4297359" y="2811473"/>
                </a:cubicBezTo>
                <a:cubicBezTo>
                  <a:pt x="4283071" y="2811473"/>
                  <a:pt x="4268783" y="2806713"/>
                  <a:pt x="4244971" y="2806713"/>
                </a:cubicBezTo>
                <a:close/>
                <a:moveTo>
                  <a:pt x="4000496" y="2782900"/>
                </a:moveTo>
                <a:cubicBezTo>
                  <a:pt x="3995733" y="2797188"/>
                  <a:pt x="3990971" y="2806713"/>
                  <a:pt x="3981446" y="2820999"/>
                </a:cubicBezTo>
                <a:cubicBezTo>
                  <a:pt x="4005258" y="2811473"/>
                  <a:pt x="4033833" y="2820999"/>
                  <a:pt x="4038596" y="2787661"/>
                </a:cubicBezTo>
                <a:cubicBezTo>
                  <a:pt x="4029071" y="2787661"/>
                  <a:pt x="4014783" y="2787661"/>
                  <a:pt x="4000496" y="2782900"/>
                </a:cubicBezTo>
                <a:close/>
                <a:moveTo>
                  <a:pt x="4114796" y="2773375"/>
                </a:moveTo>
                <a:cubicBezTo>
                  <a:pt x="4124430" y="2787463"/>
                  <a:pt x="4129247" y="2796857"/>
                  <a:pt x="4134065" y="2806249"/>
                </a:cubicBezTo>
                <a:cubicBezTo>
                  <a:pt x="4129247" y="2806249"/>
                  <a:pt x="4124430" y="2810946"/>
                  <a:pt x="4119613" y="2815642"/>
                </a:cubicBezTo>
                <a:cubicBezTo>
                  <a:pt x="4134065" y="2825034"/>
                  <a:pt x="4143699" y="2829731"/>
                  <a:pt x="4153334" y="2839124"/>
                </a:cubicBezTo>
                <a:cubicBezTo>
                  <a:pt x="4158151" y="2834427"/>
                  <a:pt x="4162968" y="2829731"/>
                  <a:pt x="4162968" y="2825034"/>
                </a:cubicBezTo>
                <a:cubicBezTo>
                  <a:pt x="4172603" y="2834427"/>
                  <a:pt x="4177420" y="2843819"/>
                  <a:pt x="4187054" y="2857909"/>
                </a:cubicBezTo>
                <a:cubicBezTo>
                  <a:pt x="4206323" y="2857909"/>
                  <a:pt x="4244861" y="2839124"/>
                  <a:pt x="4254496" y="2886088"/>
                </a:cubicBezTo>
                <a:cubicBezTo>
                  <a:pt x="4254496" y="2871998"/>
                  <a:pt x="4254496" y="2857909"/>
                  <a:pt x="4254496" y="2848516"/>
                </a:cubicBezTo>
                <a:cubicBezTo>
                  <a:pt x="4225592" y="2843819"/>
                  <a:pt x="4196689" y="2839124"/>
                  <a:pt x="4191872" y="2801553"/>
                </a:cubicBezTo>
                <a:cubicBezTo>
                  <a:pt x="4167785" y="2792159"/>
                  <a:pt x="4143699" y="2782766"/>
                  <a:pt x="4114796" y="2773375"/>
                </a:cubicBezTo>
                <a:close/>
                <a:moveTo>
                  <a:pt x="3954061" y="2700745"/>
                </a:moveTo>
                <a:cubicBezTo>
                  <a:pt x="3945727" y="2700745"/>
                  <a:pt x="3936202" y="2704317"/>
                  <a:pt x="3929058" y="2701936"/>
                </a:cubicBezTo>
                <a:cubicBezTo>
                  <a:pt x="3943345" y="2716225"/>
                  <a:pt x="3957633" y="2730513"/>
                  <a:pt x="3971920" y="2740037"/>
                </a:cubicBezTo>
                <a:cubicBezTo>
                  <a:pt x="3995733" y="2749561"/>
                  <a:pt x="4019545" y="2754327"/>
                  <a:pt x="4043358" y="2759088"/>
                </a:cubicBezTo>
                <a:cubicBezTo>
                  <a:pt x="4043358" y="2768612"/>
                  <a:pt x="4043358" y="2778137"/>
                  <a:pt x="4043358" y="2787661"/>
                </a:cubicBezTo>
                <a:cubicBezTo>
                  <a:pt x="4062408" y="2792423"/>
                  <a:pt x="4076695" y="2797187"/>
                  <a:pt x="4095745" y="2801948"/>
                </a:cubicBezTo>
                <a:cubicBezTo>
                  <a:pt x="4100508" y="2787661"/>
                  <a:pt x="4100508" y="2778137"/>
                  <a:pt x="4100508" y="2768612"/>
                </a:cubicBezTo>
                <a:cubicBezTo>
                  <a:pt x="4076695" y="2754327"/>
                  <a:pt x="4052883" y="2730513"/>
                  <a:pt x="4024308" y="2730513"/>
                </a:cubicBezTo>
                <a:cubicBezTo>
                  <a:pt x="4014783" y="2735275"/>
                  <a:pt x="4000495" y="2730513"/>
                  <a:pt x="3986208" y="2730513"/>
                </a:cubicBezTo>
                <a:cubicBezTo>
                  <a:pt x="3981445" y="2725750"/>
                  <a:pt x="3971920" y="2725750"/>
                  <a:pt x="3971920" y="2720988"/>
                </a:cubicBezTo>
                <a:cubicBezTo>
                  <a:pt x="3969539" y="2704317"/>
                  <a:pt x="3962395" y="2700745"/>
                  <a:pt x="3954061" y="2700745"/>
                </a:cubicBezTo>
                <a:close/>
                <a:moveTo>
                  <a:pt x="3841928" y="2682885"/>
                </a:moveTo>
                <a:cubicBezTo>
                  <a:pt x="3827458" y="2716225"/>
                  <a:pt x="3846752" y="2725750"/>
                  <a:pt x="3861223" y="2735275"/>
                </a:cubicBezTo>
                <a:cubicBezTo>
                  <a:pt x="3890164" y="2749561"/>
                  <a:pt x="3919106" y="2759088"/>
                  <a:pt x="3952871" y="2754327"/>
                </a:cubicBezTo>
                <a:cubicBezTo>
                  <a:pt x="3923929" y="2720988"/>
                  <a:pt x="3875694" y="2711461"/>
                  <a:pt x="3841928" y="2682885"/>
                </a:cubicBezTo>
                <a:close/>
                <a:moveTo>
                  <a:pt x="3986208" y="2668596"/>
                </a:moveTo>
                <a:cubicBezTo>
                  <a:pt x="3990970" y="2682885"/>
                  <a:pt x="3990970" y="2692410"/>
                  <a:pt x="3990970" y="2701937"/>
                </a:cubicBezTo>
                <a:cubicBezTo>
                  <a:pt x="4005258" y="2697174"/>
                  <a:pt x="4014783" y="2697174"/>
                  <a:pt x="4033833" y="2692410"/>
                </a:cubicBezTo>
                <a:cubicBezTo>
                  <a:pt x="4014783" y="2682885"/>
                  <a:pt x="4005258" y="2678122"/>
                  <a:pt x="3986208" y="2668596"/>
                </a:cubicBezTo>
                <a:close/>
                <a:moveTo>
                  <a:pt x="4325933" y="2654309"/>
                </a:moveTo>
                <a:cubicBezTo>
                  <a:pt x="4330695" y="2673359"/>
                  <a:pt x="4340220" y="2668596"/>
                  <a:pt x="4349745" y="2663833"/>
                </a:cubicBezTo>
                <a:cubicBezTo>
                  <a:pt x="4349745" y="2663833"/>
                  <a:pt x="4354508" y="2659072"/>
                  <a:pt x="4354508" y="2654309"/>
                </a:cubicBezTo>
                <a:cubicBezTo>
                  <a:pt x="4344983" y="2654309"/>
                  <a:pt x="4335458" y="2654309"/>
                  <a:pt x="4325933" y="2654309"/>
                </a:cubicBezTo>
                <a:close/>
                <a:moveTo>
                  <a:pt x="3832448" y="2635260"/>
                </a:moveTo>
                <a:cubicBezTo>
                  <a:pt x="3832448" y="2635260"/>
                  <a:pt x="3832448" y="2640022"/>
                  <a:pt x="3832448" y="2649546"/>
                </a:cubicBezTo>
                <a:cubicBezTo>
                  <a:pt x="3827628" y="2644784"/>
                  <a:pt x="3822809" y="2644784"/>
                  <a:pt x="3813171" y="2644784"/>
                </a:cubicBezTo>
                <a:cubicBezTo>
                  <a:pt x="3813171" y="2649546"/>
                  <a:pt x="3813171" y="2649546"/>
                  <a:pt x="3813171" y="2654308"/>
                </a:cubicBezTo>
                <a:cubicBezTo>
                  <a:pt x="3837267" y="2663832"/>
                  <a:pt x="3866182" y="2673358"/>
                  <a:pt x="3890278" y="2682883"/>
                </a:cubicBezTo>
                <a:cubicBezTo>
                  <a:pt x="3895097" y="2668596"/>
                  <a:pt x="3904736" y="2659071"/>
                  <a:pt x="3914374" y="2644784"/>
                </a:cubicBezTo>
                <a:cubicBezTo>
                  <a:pt x="3919193" y="2663832"/>
                  <a:pt x="3924013" y="2673358"/>
                  <a:pt x="3933651" y="2682883"/>
                </a:cubicBezTo>
                <a:cubicBezTo>
                  <a:pt x="3943290" y="2678121"/>
                  <a:pt x="3948109" y="2668596"/>
                  <a:pt x="3938470" y="2659071"/>
                </a:cubicBezTo>
                <a:cubicBezTo>
                  <a:pt x="3928832" y="2644784"/>
                  <a:pt x="3919193" y="2640022"/>
                  <a:pt x="3899917" y="2640022"/>
                </a:cubicBezTo>
                <a:cubicBezTo>
                  <a:pt x="3880640" y="2640022"/>
                  <a:pt x="3861363" y="2635260"/>
                  <a:pt x="3832448" y="2635260"/>
                </a:cubicBezTo>
                <a:close/>
                <a:moveTo>
                  <a:pt x="3732208" y="2630498"/>
                </a:moveTo>
                <a:cubicBezTo>
                  <a:pt x="3727446" y="2649546"/>
                  <a:pt x="3741733" y="2673359"/>
                  <a:pt x="3756021" y="2678121"/>
                </a:cubicBezTo>
                <a:cubicBezTo>
                  <a:pt x="3779834" y="2682885"/>
                  <a:pt x="3798884" y="2687648"/>
                  <a:pt x="3813171" y="2701936"/>
                </a:cubicBezTo>
                <a:cubicBezTo>
                  <a:pt x="3813171" y="2701936"/>
                  <a:pt x="3817934" y="2697173"/>
                  <a:pt x="3817934" y="2692410"/>
                </a:cubicBezTo>
                <a:cubicBezTo>
                  <a:pt x="3813171" y="2682885"/>
                  <a:pt x="3808409" y="2668596"/>
                  <a:pt x="3803646" y="2659071"/>
                </a:cubicBezTo>
                <a:cubicBezTo>
                  <a:pt x="3779834" y="2649546"/>
                  <a:pt x="3756021" y="2640022"/>
                  <a:pt x="3732208" y="2630498"/>
                </a:cubicBezTo>
                <a:close/>
                <a:moveTo>
                  <a:pt x="3419867" y="2467983"/>
                </a:moveTo>
                <a:cubicBezTo>
                  <a:pt x="3409152" y="2466196"/>
                  <a:pt x="3397245" y="2468578"/>
                  <a:pt x="3382958" y="2473341"/>
                </a:cubicBezTo>
                <a:cubicBezTo>
                  <a:pt x="3406770" y="2492393"/>
                  <a:pt x="3425820" y="2497156"/>
                  <a:pt x="3449633" y="2487630"/>
                </a:cubicBezTo>
                <a:cubicBezTo>
                  <a:pt x="3440108" y="2475723"/>
                  <a:pt x="3430583" y="2469769"/>
                  <a:pt x="3419867" y="2467983"/>
                </a:cubicBezTo>
                <a:close/>
                <a:moveTo>
                  <a:pt x="3290883" y="2459053"/>
                </a:moveTo>
                <a:cubicBezTo>
                  <a:pt x="3290883" y="2463816"/>
                  <a:pt x="3290883" y="2463816"/>
                  <a:pt x="3286121" y="2468579"/>
                </a:cubicBezTo>
                <a:cubicBezTo>
                  <a:pt x="3295646" y="2473342"/>
                  <a:pt x="3309933" y="2482867"/>
                  <a:pt x="3319458" y="2487631"/>
                </a:cubicBezTo>
                <a:cubicBezTo>
                  <a:pt x="3319458" y="2482867"/>
                  <a:pt x="3324221" y="2478105"/>
                  <a:pt x="3324221" y="2478105"/>
                </a:cubicBezTo>
                <a:cubicBezTo>
                  <a:pt x="3314696" y="2468579"/>
                  <a:pt x="3300408" y="2463816"/>
                  <a:pt x="3290883" y="2459053"/>
                </a:cubicBezTo>
                <a:close/>
                <a:moveTo>
                  <a:pt x="3465950" y="2452502"/>
                </a:moveTo>
                <a:cubicBezTo>
                  <a:pt x="3461010" y="2453394"/>
                  <a:pt x="3455621" y="2455478"/>
                  <a:pt x="3449633" y="2459050"/>
                </a:cubicBezTo>
                <a:cubicBezTo>
                  <a:pt x="3468794" y="2468576"/>
                  <a:pt x="3487956" y="2478102"/>
                  <a:pt x="3511907" y="2487627"/>
                </a:cubicBezTo>
                <a:cubicBezTo>
                  <a:pt x="3487956" y="2497153"/>
                  <a:pt x="3468794" y="2482865"/>
                  <a:pt x="3459213" y="2516203"/>
                </a:cubicBezTo>
                <a:cubicBezTo>
                  <a:pt x="3473585" y="2520963"/>
                  <a:pt x="3483165" y="2530493"/>
                  <a:pt x="3492746" y="2525730"/>
                </a:cubicBezTo>
                <a:cubicBezTo>
                  <a:pt x="3516698" y="2511441"/>
                  <a:pt x="3540649" y="2520963"/>
                  <a:pt x="3559811" y="2516203"/>
                </a:cubicBezTo>
                <a:cubicBezTo>
                  <a:pt x="3569392" y="2516203"/>
                  <a:pt x="3578972" y="2525730"/>
                  <a:pt x="3588553" y="2535256"/>
                </a:cubicBezTo>
                <a:cubicBezTo>
                  <a:pt x="3559811" y="2535256"/>
                  <a:pt x="3540649" y="2540017"/>
                  <a:pt x="3516698" y="2540017"/>
                </a:cubicBezTo>
                <a:cubicBezTo>
                  <a:pt x="3545440" y="2587638"/>
                  <a:pt x="3593343" y="2592401"/>
                  <a:pt x="3636456" y="2597162"/>
                </a:cubicBezTo>
                <a:cubicBezTo>
                  <a:pt x="3660408" y="2640022"/>
                  <a:pt x="3693941" y="2659071"/>
                  <a:pt x="3722683" y="2640022"/>
                </a:cubicBezTo>
                <a:cubicBezTo>
                  <a:pt x="3717892" y="2630498"/>
                  <a:pt x="3717892" y="2620974"/>
                  <a:pt x="3713102" y="2616211"/>
                </a:cubicBezTo>
                <a:cubicBezTo>
                  <a:pt x="3698731" y="2616211"/>
                  <a:pt x="3684360" y="2616211"/>
                  <a:pt x="3674779" y="2616211"/>
                </a:cubicBezTo>
                <a:cubicBezTo>
                  <a:pt x="3674779" y="2611449"/>
                  <a:pt x="3674779" y="2606687"/>
                  <a:pt x="3674779" y="2601925"/>
                </a:cubicBezTo>
                <a:cubicBezTo>
                  <a:pt x="3650827" y="2578114"/>
                  <a:pt x="3612505" y="2592401"/>
                  <a:pt x="3583763" y="2563829"/>
                </a:cubicBezTo>
                <a:cubicBezTo>
                  <a:pt x="3598134" y="2554305"/>
                  <a:pt x="3607714" y="2544780"/>
                  <a:pt x="3617295" y="2540017"/>
                </a:cubicBezTo>
                <a:cubicBezTo>
                  <a:pt x="3641247" y="2568590"/>
                  <a:pt x="3646037" y="2568590"/>
                  <a:pt x="3669989" y="2549542"/>
                </a:cubicBezTo>
                <a:cubicBezTo>
                  <a:pt x="3617295" y="2530493"/>
                  <a:pt x="3574182" y="2506679"/>
                  <a:pt x="3526278" y="2473339"/>
                </a:cubicBezTo>
                <a:cubicBezTo>
                  <a:pt x="3535859" y="2468576"/>
                  <a:pt x="3540649" y="2468576"/>
                  <a:pt x="3550230" y="2463813"/>
                </a:cubicBezTo>
                <a:cubicBezTo>
                  <a:pt x="3526278" y="2444762"/>
                  <a:pt x="3516698" y="2459050"/>
                  <a:pt x="3502327" y="2468576"/>
                </a:cubicBezTo>
                <a:cubicBezTo>
                  <a:pt x="3491549" y="2457860"/>
                  <a:pt x="3480770" y="2449822"/>
                  <a:pt x="3465950" y="2452502"/>
                </a:cubicBezTo>
                <a:close/>
                <a:moveTo>
                  <a:pt x="3390102" y="2422140"/>
                </a:moveTo>
                <a:cubicBezTo>
                  <a:pt x="3382958" y="2420950"/>
                  <a:pt x="3378196" y="2423331"/>
                  <a:pt x="3368671" y="2430475"/>
                </a:cubicBezTo>
                <a:cubicBezTo>
                  <a:pt x="3387721" y="2420949"/>
                  <a:pt x="3402008" y="2459053"/>
                  <a:pt x="3425821" y="2435238"/>
                </a:cubicBezTo>
                <a:cubicBezTo>
                  <a:pt x="3406771" y="2428094"/>
                  <a:pt x="3397246" y="2423331"/>
                  <a:pt x="3390102" y="2422140"/>
                </a:cubicBezTo>
                <a:close/>
                <a:moveTo>
                  <a:pt x="3271909" y="2406661"/>
                </a:moveTo>
                <a:cubicBezTo>
                  <a:pt x="3267071" y="2411424"/>
                  <a:pt x="3267071" y="2411424"/>
                  <a:pt x="3267071" y="2416187"/>
                </a:cubicBezTo>
                <a:cubicBezTo>
                  <a:pt x="3300937" y="2430476"/>
                  <a:pt x="3334804" y="2444765"/>
                  <a:pt x="3368671" y="2454290"/>
                </a:cubicBezTo>
                <a:cubicBezTo>
                  <a:pt x="3368671" y="2449528"/>
                  <a:pt x="3368671" y="2449528"/>
                  <a:pt x="3368671" y="2449528"/>
                </a:cubicBezTo>
                <a:cubicBezTo>
                  <a:pt x="3334804" y="2435239"/>
                  <a:pt x="3310614" y="2401898"/>
                  <a:pt x="3271909" y="2406661"/>
                </a:cubicBezTo>
                <a:close/>
                <a:moveTo>
                  <a:pt x="3363769" y="2361341"/>
                </a:moveTo>
                <a:cubicBezTo>
                  <a:pt x="3359230" y="2361713"/>
                  <a:pt x="3354085" y="2363797"/>
                  <a:pt x="3348033" y="2368557"/>
                </a:cubicBezTo>
                <a:cubicBezTo>
                  <a:pt x="3377084" y="2387609"/>
                  <a:pt x="3406136" y="2401898"/>
                  <a:pt x="3435187" y="2416186"/>
                </a:cubicBezTo>
                <a:cubicBezTo>
                  <a:pt x="3440029" y="2411423"/>
                  <a:pt x="3440029" y="2406661"/>
                  <a:pt x="3444871" y="2406661"/>
                </a:cubicBezTo>
                <a:cubicBezTo>
                  <a:pt x="3425503" y="2397135"/>
                  <a:pt x="3415819" y="2387609"/>
                  <a:pt x="3396452" y="2378083"/>
                </a:cubicBezTo>
                <a:cubicBezTo>
                  <a:pt x="3385558" y="2374511"/>
                  <a:pt x="3377387" y="2360225"/>
                  <a:pt x="3363769" y="2361341"/>
                </a:cubicBezTo>
                <a:close/>
                <a:moveTo>
                  <a:pt x="3440108" y="2359032"/>
                </a:moveTo>
                <a:cubicBezTo>
                  <a:pt x="3440108" y="2359032"/>
                  <a:pt x="3440108" y="2363795"/>
                  <a:pt x="3440108" y="2368556"/>
                </a:cubicBezTo>
                <a:cubicBezTo>
                  <a:pt x="3449633" y="2368556"/>
                  <a:pt x="3454395" y="2373319"/>
                  <a:pt x="3463920" y="2378082"/>
                </a:cubicBezTo>
                <a:cubicBezTo>
                  <a:pt x="3463920" y="2373319"/>
                  <a:pt x="3463920" y="2368556"/>
                  <a:pt x="3468683" y="2368556"/>
                </a:cubicBezTo>
                <a:cubicBezTo>
                  <a:pt x="3459158" y="2363795"/>
                  <a:pt x="3449633" y="2363795"/>
                  <a:pt x="3440108" y="2359032"/>
                </a:cubicBezTo>
                <a:close/>
                <a:moveTo>
                  <a:pt x="3698871" y="2330459"/>
                </a:moveTo>
                <a:cubicBezTo>
                  <a:pt x="3698871" y="2335223"/>
                  <a:pt x="3698871" y="2335223"/>
                  <a:pt x="3698871" y="2335223"/>
                </a:cubicBezTo>
                <a:cubicBezTo>
                  <a:pt x="3703633" y="2339985"/>
                  <a:pt x="3708396" y="2339985"/>
                  <a:pt x="3713158" y="2344747"/>
                </a:cubicBezTo>
                <a:cubicBezTo>
                  <a:pt x="3717921" y="2339985"/>
                  <a:pt x="3717921" y="2339985"/>
                  <a:pt x="3717921" y="2335223"/>
                </a:cubicBezTo>
                <a:cubicBezTo>
                  <a:pt x="3713158" y="2335223"/>
                  <a:pt x="3703633" y="2330459"/>
                  <a:pt x="3698871" y="2330459"/>
                </a:cubicBezTo>
                <a:close/>
                <a:moveTo>
                  <a:pt x="3349978" y="2304488"/>
                </a:moveTo>
                <a:cubicBezTo>
                  <a:pt x="3343284" y="2303667"/>
                  <a:pt x="3336285" y="2304264"/>
                  <a:pt x="3328983" y="2306644"/>
                </a:cubicBezTo>
                <a:cubicBezTo>
                  <a:pt x="3348456" y="2320933"/>
                  <a:pt x="3367929" y="2344746"/>
                  <a:pt x="3402008" y="2339985"/>
                </a:cubicBezTo>
                <a:cubicBezTo>
                  <a:pt x="3387403" y="2322124"/>
                  <a:pt x="3370059" y="2306943"/>
                  <a:pt x="3349978" y="2304488"/>
                </a:cubicBezTo>
                <a:close/>
                <a:moveTo>
                  <a:pt x="3200396" y="2282836"/>
                </a:moveTo>
                <a:cubicBezTo>
                  <a:pt x="3228971" y="2306644"/>
                  <a:pt x="3228971" y="2306644"/>
                  <a:pt x="3238496" y="2282836"/>
                </a:cubicBezTo>
                <a:cubicBezTo>
                  <a:pt x="3224208" y="2282836"/>
                  <a:pt x="3214683" y="2282836"/>
                  <a:pt x="3200396" y="2282836"/>
                </a:cubicBezTo>
                <a:close/>
                <a:moveTo>
                  <a:pt x="3587746" y="2254260"/>
                </a:moveTo>
                <a:cubicBezTo>
                  <a:pt x="3607373" y="2268549"/>
                  <a:pt x="3622093" y="2273312"/>
                  <a:pt x="3641721" y="2282836"/>
                </a:cubicBezTo>
                <a:cubicBezTo>
                  <a:pt x="3622093" y="2254260"/>
                  <a:pt x="3622093" y="2254260"/>
                  <a:pt x="3587746" y="2254260"/>
                </a:cubicBezTo>
                <a:close/>
                <a:moveTo>
                  <a:pt x="2975010" y="2239973"/>
                </a:moveTo>
                <a:cubicBezTo>
                  <a:pt x="2965446" y="2254260"/>
                  <a:pt x="2965446" y="2263785"/>
                  <a:pt x="2979793" y="2268549"/>
                </a:cubicBezTo>
                <a:cubicBezTo>
                  <a:pt x="2989358" y="2268549"/>
                  <a:pt x="2998922" y="2273312"/>
                  <a:pt x="3008487" y="2278076"/>
                </a:cubicBezTo>
                <a:cubicBezTo>
                  <a:pt x="3056310" y="2306644"/>
                  <a:pt x="3104134" y="2339985"/>
                  <a:pt x="3151957" y="2363795"/>
                </a:cubicBezTo>
                <a:cubicBezTo>
                  <a:pt x="3175869" y="2378083"/>
                  <a:pt x="3194999" y="2378083"/>
                  <a:pt x="3218910" y="2387608"/>
                </a:cubicBezTo>
                <a:cubicBezTo>
                  <a:pt x="3223693" y="2387608"/>
                  <a:pt x="3233257" y="2382845"/>
                  <a:pt x="3247604" y="2382845"/>
                </a:cubicBezTo>
                <a:cubicBezTo>
                  <a:pt x="3228475" y="2363795"/>
                  <a:pt x="3218910" y="2354270"/>
                  <a:pt x="3199781" y="2339985"/>
                </a:cubicBezTo>
                <a:cubicBezTo>
                  <a:pt x="3223693" y="2344746"/>
                  <a:pt x="3238040" y="2349511"/>
                  <a:pt x="3257169" y="2354270"/>
                </a:cubicBezTo>
                <a:cubicBezTo>
                  <a:pt x="3252387" y="2368557"/>
                  <a:pt x="3252387" y="2382845"/>
                  <a:pt x="3252387" y="2401896"/>
                </a:cubicBezTo>
                <a:cubicBezTo>
                  <a:pt x="3266734" y="2387608"/>
                  <a:pt x="3276299" y="2378083"/>
                  <a:pt x="3285863" y="2373319"/>
                </a:cubicBezTo>
                <a:cubicBezTo>
                  <a:pt x="3304993" y="2382845"/>
                  <a:pt x="3328904" y="2392370"/>
                  <a:pt x="3348034" y="2397134"/>
                </a:cubicBezTo>
                <a:cubicBezTo>
                  <a:pt x="3333687" y="2373319"/>
                  <a:pt x="3300210" y="2373319"/>
                  <a:pt x="3281081" y="2344746"/>
                </a:cubicBezTo>
                <a:cubicBezTo>
                  <a:pt x="3295428" y="2344746"/>
                  <a:pt x="3304993" y="2344746"/>
                  <a:pt x="3314557" y="2344746"/>
                </a:cubicBezTo>
                <a:cubicBezTo>
                  <a:pt x="3314557" y="2339985"/>
                  <a:pt x="3314557" y="2339985"/>
                  <a:pt x="3314557" y="2339985"/>
                </a:cubicBezTo>
                <a:cubicBezTo>
                  <a:pt x="3295428" y="2325695"/>
                  <a:pt x="3276299" y="2316170"/>
                  <a:pt x="3257169" y="2301883"/>
                </a:cubicBezTo>
                <a:cubicBezTo>
                  <a:pt x="3252387" y="2311409"/>
                  <a:pt x="3252387" y="2320933"/>
                  <a:pt x="3252387" y="2325695"/>
                </a:cubicBezTo>
                <a:cubicBezTo>
                  <a:pt x="3214128" y="2349511"/>
                  <a:pt x="3194999" y="2316170"/>
                  <a:pt x="3171087" y="2311409"/>
                </a:cubicBezTo>
                <a:cubicBezTo>
                  <a:pt x="3142393" y="2301883"/>
                  <a:pt x="3118481" y="2292358"/>
                  <a:pt x="3085005" y="2282836"/>
                </a:cubicBezTo>
                <a:cubicBezTo>
                  <a:pt x="3085005" y="2282836"/>
                  <a:pt x="3080222" y="2287588"/>
                  <a:pt x="3065875" y="2297119"/>
                </a:cubicBezTo>
                <a:cubicBezTo>
                  <a:pt x="3065875" y="2278076"/>
                  <a:pt x="3061093" y="2268549"/>
                  <a:pt x="3056310" y="2249497"/>
                </a:cubicBezTo>
                <a:cubicBezTo>
                  <a:pt x="3027616" y="2278076"/>
                  <a:pt x="3003705" y="2249497"/>
                  <a:pt x="2975010" y="2239973"/>
                </a:cubicBezTo>
                <a:close/>
                <a:moveTo>
                  <a:pt x="2946396" y="2216168"/>
                </a:moveTo>
                <a:cubicBezTo>
                  <a:pt x="2951158" y="2220933"/>
                  <a:pt x="2951158" y="2225695"/>
                  <a:pt x="2951158" y="2230460"/>
                </a:cubicBezTo>
                <a:cubicBezTo>
                  <a:pt x="2960684" y="2230460"/>
                  <a:pt x="2960684" y="2230460"/>
                  <a:pt x="2960684" y="2230460"/>
                </a:cubicBezTo>
                <a:cubicBezTo>
                  <a:pt x="2960684" y="2225695"/>
                  <a:pt x="2955921" y="2220933"/>
                  <a:pt x="2955921" y="2216168"/>
                </a:cubicBezTo>
                <a:cubicBezTo>
                  <a:pt x="2955921" y="2216168"/>
                  <a:pt x="2951158" y="2216168"/>
                  <a:pt x="2946396" y="2216168"/>
                </a:cubicBezTo>
                <a:close/>
                <a:moveTo>
                  <a:pt x="3046514" y="2154252"/>
                </a:moveTo>
                <a:cubicBezTo>
                  <a:pt x="3046514" y="2159015"/>
                  <a:pt x="3041646" y="2163780"/>
                  <a:pt x="3041646" y="2163780"/>
                </a:cubicBezTo>
                <a:cubicBezTo>
                  <a:pt x="3051382" y="2168544"/>
                  <a:pt x="3056251" y="2173303"/>
                  <a:pt x="3065987" y="2178064"/>
                </a:cubicBezTo>
                <a:cubicBezTo>
                  <a:pt x="3070856" y="2182828"/>
                  <a:pt x="3080592" y="2182828"/>
                  <a:pt x="3085461" y="2192354"/>
                </a:cubicBezTo>
                <a:cubicBezTo>
                  <a:pt x="3095197" y="2197115"/>
                  <a:pt x="3104934" y="2197115"/>
                  <a:pt x="3114671" y="2187592"/>
                </a:cubicBezTo>
                <a:cubicBezTo>
                  <a:pt x="3090329" y="2173303"/>
                  <a:pt x="3070856" y="2163780"/>
                  <a:pt x="3046514" y="2154252"/>
                </a:cubicBezTo>
                <a:close/>
                <a:moveTo>
                  <a:pt x="2582858" y="2101873"/>
                </a:moveTo>
                <a:cubicBezTo>
                  <a:pt x="2601908" y="2116160"/>
                  <a:pt x="2620958" y="2120919"/>
                  <a:pt x="2635246" y="2130437"/>
                </a:cubicBezTo>
                <a:cubicBezTo>
                  <a:pt x="2611433" y="2101873"/>
                  <a:pt x="2611433" y="2101873"/>
                  <a:pt x="2582858" y="2101873"/>
                </a:cubicBezTo>
                <a:close/>
                <a:moveTo>
                  <a:pt x="2989258" y="2087574"/>
                </a:moveTo>
                <a:cubicBezTo>
                  <a:pt x="2989258" y="2092336"/>
                  <a:pt x="2989258" y="2092336"/>
                  <a:pt x="2989258" y="2097099"/>
                </a:cubicBezTo>
                <a:cubicBezTo>
                  <a:pt x="3008527" y="2106626"/>
                  <a:pt x="3032613" y="2120910"/>
                  <a:pt x="3056699" y="2130431"/>
                </a:cubicBezTo>
                <a:cubicBezTo>
                  <a:pt x="3075968" y="2144721"/>
                  <a:pt x="3100054" y="2154250"/>
                  <a:pt x="3124141" y="2168539"/>
                </a:cubicBezTo>
                <a:cubicBezTo>
                  <a:pt x="3124141" y="2168539"/>
                  <a:pt x="3124141" y="2163776"/>
                  <a:pt x="3128958" y="2163776"/>
                </a:cubicBezTo>
                <a:cubicBezTo>
                  <a:pt x="3085603" y="2130431"/>
                  <a:pt x="3051882" y="2087574"/>
                  <a:pt x="2989258" y="2087574"/>
                </a:cubicBezTo>
                <a:close/>
                <a:moveTo>
                  <a:pt x="3281358" y="2073287"/>
                </a:moveTo>
                <a:cubicBezTo>
                  <a:pt x="3281358" y="2073287"/>
                  <a:pt x="3276595" y="2073287"/>
                  <a:pt x="3271833" y="2078049"/>
                </a:cubicBezTo>
                <a:cubicBezTo>
                  <a:pt x="3271833" y="2078049"/>
                  <a:pt x="3271833" y="2087575"/>
                  <a:pt x="3276595" y="2087575"/>
                </a:cubicBezTo>
                <a:cubicBezTo>
                  <a:pt x="3276595" y="2087575"/>
                  <a:pt x="3281358" y="2087575"/>
                  <a:pt x="3286121" y="2087575"/>
                </a:cubicBezTo>
                <a:cubicBezTo>
                  <a:pt x="3286121" y="2078049"/>
                  <a:pt x="3286121" y="2073287"/>
                  <a:pt x="3281358" y="2073287"/>
                </a:cubicBezTo>
                <a:close/>
                <a:moveTo>
                  <a:pt x="3133721" y="2068524"/>
                </a:moveTo>
                <a:cubicBezTo>
                  <a:pt x="3152771" y="2092337"/>
                  <a:pt x="3152771" y="2092337"/>
                  <a:pt x="3171821" y="2087574"/>
                </a:cubicBezTo>
                <a:cubicBezTo>
                  <a:pt x="3157533" y="2082812"/>
                  <a:pt x="3152771" y="2078049"/>
                  <a:pt x="3133721" y="2068524"/>
                </a:cubicBezTo>
                <a:close/>
                <a:moveTo>
                  <a:pt x="2793114" y="2063779"/>
                </a:moveTo>
                <a:lnTo>
                  <a:pt x="2793996" y="2063779"/>
                </a:lnTo>
                <a:lnTo>
                  <a:pt x="2793996" y="2064946"/>
                </a:lnTo>
                <a:close/>
                <a:moveTo>
                  <a:pt x="2779709" y="2059392"/>
                </a:moveTo>
                <a:lnTo>
                  <a:pt x="2793113" y="2063779"/>
                </a:lnTo>
                <a:lnTo>
                  <a:pt x="2792408" y="2063779"/>
                </a:lnTo>
                <a:lnTo>
                  <a:pt x="2792408" y="2065367"/>
                </a:lnTo>
                <a:lnTo>
                  <a:pt x="2793996" y="2065367"/>
                </a:lnTo>
                <a:lnTo>
                  <a:pt x="2793996" y="2064946"/>
                </a:lnTo>
                <a:lnTo>
                  <a:pt x="2807059" y="2082233"/>
                </a:lnTo>
                <a:cubicBezTo>
                  <a:pt x="2813729" y="2085210"/>
                  <a:pt x="2822218" y="2085210"/>
                  <a:pt x="2831919" y="2082829"/>
                </a:cubicBezTo>
                <a:cubicBezTo>
                  <a:pt x="2836770" y="2092354"/>
                  <a:pt x="2836770" y="2101878"/>
                  <a:pt x="2841621" y="2111409"/>
                </a:cubicBezTo>
                <a:cubicBezTo>
                  <a:pt x="2817367" y="2120924"/>
                  <a:pt x="2793114" y="2082829"/>
                  <a:pt x="2773711" y="2120924"/>
                </a:cubicBezTo>
                <a:cubicBezTo>
                  <a:pt x="2764009" y="2101878"/>
                  <a:pt x="2759158" y="2092354"/>
                  <a:pt x="2754308" y="2082829"/>
                </a:cubicBezTo>
                <a:lnTo>
                  <a:pt x="2778121" y="2059449"/>
                </a:lnTo>
                <a:lnTo>
                  <a:pt x="2778121" y="2060605"/>
                </a:lnTo>
                <a:lnTo>
                  <a:pt x="2779709" y="2060605"/>
                </a:lnTo>
                <a:close/>
                <a:moveTo>
                  <a:pt x="2778563" y="2059017"/>
                </a:moveTo>
                <a:lnTo>
                  <a:pt x="2779709" y="2059017"/>
                </a:lnTo>
                <a:lnTo>
                  <a:pt x="2779709" y="2059392"/>
                </a:lnTo>
                <a:close/>
                <a:moveTo>
                  <a:pt x="2778121" y="2059017"/>
                </a:moveTo>
                <a:lnTo>
                  <a:pt x="2778561" y="2059017"/>
                </a:lnTo>
                <a:lnTo>
                  <a:pt x="2778121" y="2059449"/>
                </a:lnTo>
                <a:close/>
                <a:moveTo>
                  <a:pt x="2778561" y="2059016"/>
                </a:moveTo>
                <a:lnTo>
                  <a:pt x="2778563" y="2059017"/>
                </a:lnTo>
                <a:lnTo>
                  <a:pt x="2778561" y="2059017"/>
                </a:lnTo>
                <a:close/>
                <a:moveTo>
                  <a:pt x="3224208" y="2059000"/>
                </a:moveTo>
                <a:cubicBezTo>
                  <a:pt x="3243258" y="2078050"/>
                  <a:pt x="3252783" y="2073287"/>
                  <a:pt x="3262308" y="2059000"/>
                </a:cubicBezTo>
                <a:cubicBezTo>
                  <a:pt x="3252783" y="2059000"/>
                  <a:pt x="3243258" y="2059000"/>
                  <a:pt x="3224208" y="2059000"/>
                </a:cubicBezTo>
                <a:close/>
                <a:moveTo>
                  <a:pt x="2806061" y="2053063"/>
                </a:moveTo>
                <a:cubicBezTo>
                  <a:pt x="2809871" y="2050682"/>
                  <a:pt x="2814951" y="2051873"/>
                  <a:pt x="2822571" y="2063779"/>
                </a:cubicBezTo>
                <a:cubicBezTo>
                  <a:pt x="2812411" y="2063779"/>
                  <a:pt x="2802251" y="2063779"/>
                  <a:pt x="2797171" y="2063779"/>
                </a:cubicBezTo>
                <a:cubicBezTo>
                  <a:pt x="2799711" y="2061397"/>
                  <a:pt x="2802251" y="2055444"/>
                  <a:pt x="2806061" y="2053063"/>
                </a:cubicBezTo>
                <a:close/>
                <a:moveTo>
                  <a:pt x="2778121" y="2035204"/>
                </a:moveTo>
                <a:cubicBezTo>
                  <a:pt x="2787646" y="2035204"/>
                  <a:pt x="2792409" y="2035204"/>
                  <a:pt x="2801934" y="2035204"/>
                </a:cubicBezTo>
                <a:cubicBezTo>
                  <a:pt x="2792409" y="2044729"/>
                  <a:pt x="2787646" y="2054254"/>
                  <a:pt x="2778121" y="2059016"/>
                </a:cubicBezTo>
                <a:cubicBezTo>
                  <a:pt x="2778121" y="2049491"/>
                  <a:pt x="2778121" y="2039966"/>
                  <a:pt x="2778121" y="2035204"/>
                </a:cubicBezTo>
                <a:close/>
                <a:moveTo>
                  <a:pt x="2673346" y="2025679"/>
                </a:moveTo>
                <a:cubicBezTo>
                  <a:pt x="2720971" y="2025679"/>
                  <a:pt x="2720971" y="2025679"/>
                  <a:pt x="2740021" y="2059017"/>
                </a:cubicBezTo>
                <a:cubicBezTo>
                  <a:pt x="2711446" y="2059017"/>
                  <a:pt x="2692396" y="2039967"/>
                  <a:pt x="2673346" y="2025679"/>
                </a:cubicBezTo>
                <a:close/>
                <a:moveTo>
                  <a:pt x="2582858" y="1978054"/>
                </a:moveTo>
                <a:cubicBezTo>
                  <a:pt x="2601908" y="1982816"/>
                  <a:pt x="2620958" y="1987579"/>
                  <a:pt x="2635246" y="1992341"/>
                </a:cubicBezTo>
                <a:cubicBezTo>
                  <a:pt x="2630483" y="2016154"/>
                  <a:pt x="2625721" y="2030441"/>
                  <a:pt x="2597145" y="2039966"/>
                </a:cubicBezTo>
                <a:cubicBezTo>
                  <a:pt x="2606670" y="2025679"/>
                  <a:pt x="2611433" y="2016154"/>
                  <a:pt x="2620958" y="2001866"/>
                </a:cubicBezTo>
                <a:cubicBezTo>
                  <a:pt x="2606670" y="2006629"/>
                  <a:pt x="2597145" y="2006629"/>
                  <a:pt x="2587620" y="2006629"/>
                </a:cubicBezTo>
                <a:cubicBezTo>
                  <a:pt x="2587620" y="1997104"/>
                  <a:pt x="2582858" y="1992341"/>
                  <a:pt x="2582858" y="1978054"/>
                </a:cubicBezTo>
                <a:close/>
                <a:moveTo>
                  <a:pt x="2462671" y="1911381"/>
                </a:moveTo>
                <a:cubicBezTo>
                  <a:pt x="2496472" y="1935193"/>
                  <a:pt x="2520615" y="1954243"/>
                  <a:pt x="2544759" y="1968530"/>
                </a:cubicBezTo>
                <a:cubicBezTo>
                  <a:pt x="2530273" y="1978055"/>
                  <a:pt x="2520615" y="1982818"/>
                  <a:pt x="2506129" y="1992342"/>
                </a:cubicBezTo>
                <a:cubicBezTo>
                  <a:pt x="2501301" y="1954243"/>
                  <a:pt x="2501301" y="1954243"/>
                  <a:pt x="2433707" y="1954243"/>
                </a:cubicBezTo>
                <a:cubicBezTo>
                  <a:pt x="2443362" y="1949481"/>
                  <a:pt x="2448190" y="1944718"/>
                  <a:pt x="2453018" y="1939956"/>
                </a:cubicBezTo>
                <a:cubicBezTo>
                  <a:pt x="2448190" y="1935193"/>
                  <a:pt x="2438534" y="1930431"/>
                  <a:pt x="2428879" y="1920906"/>
                </a:cubicBezTo>
                <a:cubicBezTo>
                  <a:pt x="2448190" y="1916144"/>
                  <a:pt x="2457843" y="1911381"/>
                  <a:pt x="2462671" y="1911381"/>
                </a:cubicBezTo>
                <a:close/>
                <a:moveTo>
                  <a:pt x="2543196" y="1910265"/>
                </a:moveTo>
                <a:cubicBezTo>
                  <a:pt x="2554581" y="1908702"/>
                  <a:pt x="2562618" y="1918525"/>
                  <a:pt x="2573334" y="1925669"/>
                </a:cubicBezTo>
                <a:cubicBezTo>
                  <a:pt x="2554284" y="1930431"/>
                  <a:pt x="2544758" y="1925669"/>
                  <a:pt x="2530471" y="1916144"/>
                </a:cubicBezTo>
                <a:cubicBezTo>
                  <a:pt x="2535233" y="1912572"/>
                  <a:pt x="2539401" y="1910786"/>
                  <a:pt x="2543196" y="1910265"/>
                </a:cubicBezTo>
                <a:close/>
                <a:moveTo>
                  <a:pt x="2874958" y="1882787"/>
                </a:moveTo>
                <a:cubicBezTo>
                  <a:pt x="2898770" y="1897075"/>
                  <a:pt x="2917821" y="1906600"/>
                  <a:pt x="2936871" y="1916125"/>
                </a:cubicBezTo>
                <a:cubicBezTo>
                  <a:pt x="2913058" y="1882787"/>
                  <a:pt x="2903533" y="1878025"/>
                  <a:pt x="2874958" y="1882787"/>
                </a:cubicBezTo>
                <a:close/>
                <a:moveTo>
                  <a:pt x="2390774" y="1873279"/>
                </a:moveTo>
                <a:cubicBezTo>
                  <a:pt x="2390774" y="1873279"/>
                  <a:pt x="2390774" y="1873279"/>
                  <a:pt x="2395536" y="1878042"/>
                </a:cubicBezTo>
                <a:cubicBezTo>
                  <a:pt x="2386014" y="1887567"/>
                  <a:pt x="2381251" y="1892329"/>
                  <a:pt x="2371723" y="1901855"/>
                </a:cubicBezTo>
                <a:cubicBezTo>
                  <a:pt x="2371723" y="1906617"/>
                  <a:pt x="2376487" y="1916142"/>
                  <a:pt x="2381251" y="1930429"/>
                </a:cubicBezTo>
                <a:cubicBezTo>
                  <a:pt x="2357436" y="1916142"/>
                  <a:pt x="2343150" y="1906617"/>
                  <a:pt x="2324102" y="1892329"/>
                </a:cubicBezTo>
                <a:cubicBezTo>
                  <a:pt x="2352673" y="1882804"/>
                  <a:pt x="2371723" y="1878042"/>
                  <a:pt x="2390774" y="1873279"/>
                </a:cubicBezTo>
                <a:close/>
                <a:moveTo>
                  <a:pt x="2212975" y="1844701"/>
                </a:moveTo>
                <a:cubicBezTo>
                  <a:pt x="2198685" y="1844701"/>
                  <a:pt x="2189159" y="1854226"/>
                  <a:pt x="2189159" y="1873276"/>
                </a:cubicBezTo>
                <a:cubicBezTo>
                  <a:pt x="2193922" y="1878039"/>
                  <a:pt x="2203448" y="1878039"/>
                  <a:pt x="2212975" y="1882801"/>
                </a:cubicBezTo>
                <a:cubicBezTo>
                  <a:pt x="2212975" y="1868514"/>
                  <a:pt x="2212975" y="1858989"/>
                  <a:pt x="2212975" y="1844701"/>
                </a:cubicBezTo>
                <a:close/>
                <a:moveTo>
                  <a:pt x="2433635" y="1830398"/>
                </a:moveTo>
                <a:cubicBezTo>
                  <a:pt x="2433635" y="1835161"/>
                  <a:pt x="2433635" y="1835161"/>
                  <a:pt x="2428872" y="1839923"/>
                </a:cubicBezTo>
                <a:cubicBezTo>
                  <a:pt x="2438399" y="1839923"/>
                  <a:pt x="2443159" y="1844686"/>
                  <a:pt x="2447922" y="1844686"/>
                </a:cubicBezTo>
                <a:cubicBezTo>
                  <a:pt x="2452684" y="1844686"/>
                  <a:pt x="2452684" y="1839923"/>
                  <a:pt x="2452684" y="1839923"/>
                </a:cubicBezTo>
                <a:cubicBezTo>
                  <a:pt x="2443159" y="1835161"/>
                  <a:pt x="2438399" y="1835161"/>
                  <a:pt x="2433635" y="1830398"/>
                </a:cubicBezTo>
                <a:close/>
                <a:moveTo>
                  <a:pt x="2339429" y="1795442"/>
                </a:moveTo>
                <a:cubicBezTo>
                  <a:pt x="2355055" y="1795889"/>
                  <a:pt x="2358629" y="1803033"/>
                  <a:pt x="2362199" y="1820892"/>
                </a:cubicBezTo>
                <a:cubicBezTo>
                  <a:pt x="2347913" y="1811367"/>
                  <a:pt x="2333623" y="1806605"/>
                  <a:pt x="2319339" y="1797079"/>
                </a:cubicBezTo>
                <a:cubicBezTo>
                  <a:pt x="2327670" y="1795889"/>
                  <a:pt x="2334220" y="1795293"/>
                  <a:pt x="2339429" y="1795442"/>
                </a:cubicBezTo>
                <a:close/>
                <a:moveTo>
                  <a:pt x="2678108" y="1787536"/>
                </a:moveTo>
                <a:cubicBezTo>
                  <a:pt x="2692395" y="1816111"/>
                  <a:pt x="2711446" y="1820874"/>
                  <a:pt x="2730496" y="1820874"/>
                </a:cubicBezTo>
                <a:cubicBezTo>
                  <a:pt x="2716208" y="1806586"/>
                  <a:pt x="2706683" y="1787536"/>
                  <a:pt x="2678108" y="1787536"/>
                </a:cubicBezTo>
                <a:close/>
                <a:moveTo>
                  <a:pt x="2107900" y="1772967"/>
                </a:moveTo>
                <a:cubicBezTo>
                  <a:pt x="2118616" y="1770288"/>
                  <a:pt x="2121296" y="1775646"/>
                  <a:pt x="2132010" y="1797078"/>
                </a:cubicBezTo>
                <a:cubicBezTo>
                  <a:pt x="2112962" y="1792315"/>
                  <a:pt x="2103435" y="1782790"/>
                  <a:pt x="2093911" y="1778028"/>
                </a:cubicBezTo>
                <a:cubicBezTo>
                  <a:pt x="2099864" y="1775646"/>
                  <a:pt x="2104328" y="1773860"/>
                  <a:pt x="2107900" y="1772967"/>
                </a:cubicBezTo>
                <a:close/>
                <a:moveTo>
                  <a:pt x="2041524" y="1730402"/>
                </a:moveTo>
                <a:cubicBezTo>
                  <a:pt x="2060577" y="1735165"/>
                  <a:pt x="2070099" y="1739928"/>
                  <a:pt x="2084388" y="1744690"/>
                </a:cubicBezTo>
                <a:cubicBezTo>
                  <a:pt x="2070099" y="1754215"/>
                  <a:pt x="2055814" y="1758978"/>
                  <a:pt x="2041524" y="1730402"/>
                </a:cubicBezTo>
                <a:close/>
                <a:moveTo>
                  <a:pt x="2241549" y="1720876"/>
                </a:moveTo>
                <a:cubicBezTo>
                  <a:pt x="2246627" y="1720876"/>
                  <a:pt x="2251709" y="1720876"/>
                  <a:pt x="2256787" y="1720876"/>
                </a:cubicBezTo>
                <a:cubicBezTo>
                  <a:pt x="2256787" y="1720876"/>
                  <a:pt x="2261870" y="1725639"/>
                  <a:pt x="2266949" y="1730402"/>
                </a:cubicBezTo>
                <a:cubicBezTo>
                  <a:pt x="2266949" y="1730402"/>
                  <a:pt x="2266949" y="1730402"/>
                  <a:pt x="2261870" y="1735165"/>
                </a:cubicBezTo>
                <a:cubicBezTo>
                  <a:pt x="2251709" y="1730402"/>
                  <a:pt x="2246627" y="1730402"/>
                  <a:pt x="2241549" y="1725639"/>
                </a:cubicBezTo>
                <a:cubicBezTo>
                  <a:pt x="2241549" y="1725639"/>
                  <a:pt x="2241549" y="1725639"/>
                  <a:pt x="2241549" y="1720876"/>
                </a:cubicBezTo>
                <a:close/>
                <a:moveTo>
                  <a:pt x="2194091" y="1716114"/>
                </a:moveTo>
                <a:cubicBezTo>
                  <a:pt x="2223166" y="1730402"/>
                  <a:pt x="2247397" y="1744690"/>
                  <a:pt x="2276474" y="1758978"/>
                </a:cubicBezTo>
                <a:cubicBezTo>
                  <a:pt x="2252243" y="1778028"/>
                  <a:pt x="2232862" y="1773266"/>
                  <a:pt x="2213474" y="1749453"/>
                </a:cubicBezTo>
                <a:cubicBezTo>
                  <a:pt x="2208627" y="1739928"/>
                  <a:pt x="2194091" y="1735165"/>
                  <a:pt x="2184401" y="1730402"/>
                </a:cubicBezTo>
                <a:cubicBezTo>
                  <a:pt x="2189244" y="1725640"/>
                  <a:pt x="2189244" y="1720877"/>
                  <a:pt x="2194091" y="1716114"/>
                </a:cubicBezTo>
                <a:close/>
                <a:moveTo>
                  <a:pt x="2347908" y="1698634"/>
                </a:moveTo>
                <a:cubicBezTo>
                  <a:pt x="2347908" y="1698634"/>
                  <a:pt x="2347908" y="1698634"/>
                  <a:pt x="2347908" y="1702867"/>
                </a:cubicBezTo>
                <a:cubicBezTo>
                  <a:pt x="2352670" y="1702867"/>
                  <a:pt x="2362197" y="1707101"/>
                  <a:pt x="2366960" y="1711334"/>
                </a:cubicBezTo>
                <a:cubicBezTo>
                  <a:pt x="2371723" y="1707101"/>
                  <a:pt x="2371723" y="1707101"/>
                  <a:pt x="2371723" y="1707101"/>
                </a:cubicBezTo>
                <a:cubicBezTo>
                  <a:pt x="2366960" y="1702867"/>
                  <a:pt x="2357433" y="1698634"/>
                  <a:pt x="2347908" y="1698634"/>
                </a:cubicBezTo>
                <a:close/>
                <a:moveTo>
                  <a:pt x="1981992" y="1689723"/>
                </a:moveTo>
                <a:cubicBezTo>
                  <a:pt x="1988785" y="1691509"/>
                  <a:pt x="1993724" y="1696272"/>
                  <a:pt x="1998661" y="1698653"/>
                </a:cubicBezTo>
                <a:cubicBezTo>
                  <a:pt x="1998661" y="1698653"/>
                  <a:pt x="1998661" y="1698653"/>
                  <a:pt x="1998661" y="1703415"/>
                </a:cubicBezTo>
                <a:cubicBezTo>
                  <a:pt x="1988785" y="1703415"/>
                  <a:pt x="1973966" y="1703415"/>
                  <a:pt x="1954213" y="1698653"/>
                </a:cubicBezTo>
                <a:cubicBezTo>
                  <a:pt x="1966560" y="1689127"/>
                  <a:pt x="1975204" y="1687937"/>
                  <a:pt x="1981992" y="1689723"/>
                </a:cubicBezTo>
                <a:close/>
                <a:moveTo>
                  <a:pt x="2163561" y="1685271"/>
                </a:moveTo>
                <a:cubicBezTo>
                  <a:pt x="2167732" y="1687539"/>
                  <a:pt x="2170110" y="1695476"/>
                  <a:pt x="2174874" y="1711352"/>
                </a:cubicBezTo>
                <a:cubicBezTo>
                  <a:pt x="2160585" y="1702280"/>
                  <a:pt x="2151063" y="1697744"/>
                  <a:pt x="2141536" y="1693209"/>
                </a:cubicBezTo>
                <a:cubicBezTo>
                  <a:pt x="2153441" y="1686405"/>
                  <a:pt x="2159396" y="1683003"/>
                  <a:pt x="2163561" y="1685271"/>
                </a:cubicBezTo>
                <a:close/>
                <a:moveTo>
                  <a:pt x="2419346" y="1655772"/>
                </a:moveTo>
                <a:cubicBezTo>
                  <a:pt x="2428872" y="1674822"/>
                  <a:pt x="2428872" y="1674822"/>
                  <a:pt x="2447921" y="1674822"/>
                </a:cubicBezTo>
                <a:cubicBezTo>
                  <a:pt x="2438399" y="1665297"/>
                  <a:pt x="2428872" y="1660534"/>
                  <a:pt x="2419346" y="1655772"/>
                </a:cubicBezTo>
                <a:close/>
                <a:moveTo>
                  <a:pt x="2036761" y="1627214"/>
                </a:moveTo>
                <a:cubicBezTo>
                  <a:pt x="2065341" y="1627214"/>
                  <a:pt x="2065341" y="1627214"/>
                  <a:pt x="2070099" y="1646264"/>
                </a:cubicBezTo>
                <a:cubicBezTo>
                  <a:pt x="2060577" y="1641502"/>
                  <a:pt x="2051050" y="1636739"/>
                  <a:pt x="2036761" y="1627214"/>
                </a:cubicBezTo>
                <a:close/>
                <a:moveTo>
                  <a:pt x="3195633" y="1622436"/>
                </a:moveTo>
                <a:cubicBezTo>
                  <a:pt x="3195633" y="1627198"/>
                  <a:pt x="3195633" y="1627198"/>
                  <a:pt x="3195633" y="1631961"/>
                </a:cubicBezTo>
                <a:cubicBezTo>
                  <a:pt x="3205158" y="1636724"/>
                  <a:pt x="3214683" y="1641486"/>
                  <a:pt x="3224208" y="1651011"/>
                </a:cubicBezTo>
                <a:cubicBezTo>
                  <a:pt x="3228971" y="1646249"/>
                  <a:pt x="3228971" y="1641486"/>
                  <a:pt x="3228971" y="1641486"/>
                </a:cubicBezTo>
                <a:cubicBezTo>
                  <a:pt x="3219446" y="1636724"/>
                  <a:pt x="3209920" y="1627198"/>
                  <a:pt x="3195633" y="1622436"/>
                </a:cubicBezTo>
                <a:close/>
                <a:moveTo>
                  <a:pt x="2390771" y="1598621"/>
                </a:moveTo>
                <a:cubicBezTo>
                  <a:pt x="2405061" y="1612909"/>
                  <a:pt x="2414583" y="1617672"/>
                  <a:pt x="2424109" y="1627197"/>
                </a:cubicBezTo>
                <a:cubicBezTo>
                  <a:pt x="2428872" y="1627197"/>
                  <a:pt x="2428872" y="1622434"/>
                  <a:pt x="2428872" y="1622434"/>
                </a:cubicBezTo>
                <a:cubicBezTo>
                  <a:pt x="2424109" y="1608147"/>
                  <a:pt x="2414583" y="1593859"/>
                  <a:pt x="2390771" y="1598621"/>
                </a:cubicBezTo>
                <a:close/>
                <a:moveTo>
                  <a:pt x="1966911" y="1554584"/>
                </a:moveTo>
                <a:cubicBezTo>
                  <a:pt x="1971901" y="1553393"/>
                  <a:pt x="1976891" y="1555775"/>
                  <a:pt x="1984375" y="1565300"/>
                </a:cubicBezTo>
                <a:cubicBezTo>
                  <a:pt x="1979384" y="1570063"/>
                  <a:pt x="1979384" y="1570063"/>
                  <a:pt x="1974394" y="1570063"/>
                </a:cubicBezTo>
                <a:cubicBezTo>
                  <a:pt x="1969408" y="1570063"/>
                  <a:pt x="1959428" y="1570063"/>
                  <a:pt x="1949449" y="1565300"/>
                </a:cubicBezTo>
                <a:cubicBezTo>
                  <a:pt x="1956933" y="1560537"/>
                  <a:pt x="1961924" y="1555775"/>
                  <a:pt x="1966911" y="1554584"/>
                </a:cubicBezTo>
                <a:close/>
                <a:moveTo>
                  <a:pt x="2160583" y="1546234"/>
                </a:moveTo>
                <a:cubicBezTo>
                  <a:pt x="2155821" y="1546234"/>
                  <a:pt x="2155821" y="1550996"/>
                  <a:pt x="2151058" y="1555759"/>
                </a:cubicBezTo>
                <a:cubicBezTo>
                  <a:pt x="2151058" y="1555759"/>
                  <a:pt x="2151058" y="1555759"/>
                  <a:pt x="2151058" y="1560522"/>
                </a:cubicBezTo>
                <a:cubicBezTo>
                  <a:pt x="2155821" y="1560522"/>
                  <a:pt x="2165346" y="1560522"/>
                  <a:pt x="2170110" y="1555759"/>
                </a:cubicBezTo>
                <a:cubicBezTo>
                  <a:pt x="2170110" y="1555759"/>
                  <a:pt x="2170110" y="1555759"/>
                  <a:pt x="2174874" y="1550996"/>
                </a:cubicBezTo>
                <a:cubicBezTo>
                  <a:pt x="2170110" y="1550996"/>
                  <a:pt x="2165346" y="1546234"/>
                  <a:pt x="2160583" y="1546234"/>
                </a:cubicBezTo>
                <a:close/>
                <a:moveTo>
                  <a:pt x="1476372" y="1522435"/>
                </a:moveTo>
                <a:cubicBezTo>
                  <a:pt x="1495422" y="1531960"/>
                  <a:pt x="1514473" y="1541485"/>
                  <a:pt x="1533522" y="1555773"/>
                </a:cubicBezTo>
                <a:cubicBezTo>
                  <a:pt x="1533522" y="1555773"/>
                  <a:pt x="1533522" y="1555773"/>
                  <a:pt x="1528763" y="1560535"/>
                </a:cubicBezTo>
                <a:cubicBezTo>
                  <a:pt x="1509709" y="1551010"/>
                  <a:pt x="1490662" y="1541485"/>
                  <a:pt x="1471609" y="1531960"/>
                </a:cubicBezTo>
                <a:cubicBezTo>
                  <a:pt x="1476372" y="1527197"/>
                  <a:pt x="1476372" y="1522435"/>
                  <a:pt x="1476372" y="1522435"/>
                </a:cubicBezTo>
                <a:close/>
                <a:moveTo>
                  <a:pt x="2063548" y="1503966"/>
                </a:moveTo>
                <a:cubicBezTo>
                  <a:pt x="2055809" y="1504562"/>
                  <a:pt x="2048665" y="1508134"/>
                  <a:pt x="2041523" y="1517659"/>
                </a:cubicBezTo>
                <a:cubicBezTo>
                  <a:pt x="2079624" y="1531947"/>
                  <a:pt x="2079624" y="1531947"/>
                  <a:pt x="2089146" y="1508134"/>
                </a:cubicBezTo>
                <a:cubicBezTo>
                  <a:pt x="2079624" y="1505752"/>
                  <a:pt x="2071287" y="1503371"/>
                  <a:pt x="2063548" y="1503966"/>
                </a:cubicBezTo>
                <a:close/>
                <a:moveTo>
                  <a:pt x="1739899" y="1489101"/>
                </a:moveTo>
                <a:cubicBezTo>
                  <a:pt x="1782762" y="1479576"/>
                  <a:pt x="1801816" y="1517676"/>
                  <a:pt x="1835153" y="1517676"/>
                </a:cubicBezTo>
                <a:cubicBezTo>
                  <a:pt x="1835153" y="1527201"/>
                  <a:pt x="1830390" y="1531963"/>
                  <a:pt x="1830390" y="1546251"/>
                </a:cubicBezTo>
                <a:cubicBezTo>
                  <a:pt x="1797052" y="1527201"/>
                  <a:pt x="1773237" y="1508151"/>
                  <a:pt x="1739899" y="1489101"/>
                </a:cubicBezTo>
                <a:close/>
                <a:moveTo>
                  <a:pt x="1700494" y="1461715"/>
                </a:moveTo>
                <a:cubicBezTo>
                  <a:pt x="1706110" y="1462905"/>
                  <a:pt x="1711096" y="1467669"/>
                  <a:pt x="1716086" y="1474813"/>
                </a:cubicBezTo>
                <a:cubicBezTo>
                  <a:pt x="1701119" y="1474813"/>
                  <a:pt x="1691139" y="1470050"/>
                  <a:pt x="1681161" y="1470050"/>
                </a:cubicBezTo>
                <a:cubicBezTo>
                  <a:pt x="1688645" y="1462905"/>
                  <a:pt x="1694882" y="1460524"/>
                  <a:pt x="1700494" y="1461715"/>
                </a:cubicBezTo>
                <a:close/>
                <a:moveTo>
                  <a:pt x="1949446" y="1458723"/>
                </a:moveTo>
                <a:cubicBezTo>
                  <a:pt x="1942302" y="1456938"/>
                  <a:pt x="1932777" y="1460509"/>
                  <a:pt x="1925633" y="1460509"/>
                </a:cubicBezTo>
                <a:cubicBezTo>
                  <a:pt x="1935159" y="1470035"/>
                  <a:pt x="1944686" y="1474798"/>
                  <a:pt x="1958971" y="1489085"/>
                </a:cubicBezTo>
                <a:cubicBezTo>
                  <a:pt x="1961355" y="1467654"/>
                  <a:pt x="1956591" y="1460509"/>
                  <a:pt x="1949446" y="1458723"/>
                </a:cubicBezTo>
                <a:close/>
                <a:moveTo>
                  <a:pt x="2395534" y="1408122"/>
                </a:moveTo>
                <a:cubicBezTo>
                  <a:pt x="2395534" y="1412885"/>
                  <a:pt x="2395534" y="1412885"/>
                  <a:pt x="2390771" y="1417647"/>
                </a:cubicBezTo>
                <a:cubicBezTo>
                  <a:pt x="2405061" y="1427171"/>
                  <a:pt x="2419346" y="1436696"/>
                  <a:pt x="2433635" y="1446221"/>
                </a:cubicBezTo>
                <a:cubicBezTo>
                  <a:pt x="2433635" y="1441459"/>
                  <a:pt x="2438399" y="1436696"/>
                  <a:pt x="2438399" y="1431933"/>
                </a:cubicBezTo>
                <a:cubicBezTo>
                  <a:pt x="2424109" y="1427171"/>
                  <a:pt x="2409821" y="1417647"/>
                  <a:pt x="2395534" y="1408122"/>
                </a:cubicBezTo>
                <a:close/>
                <a:moveTo>
                  <a:pt x="1970085" y="1384326"/>
                </a:moveTo>
                <a:cubicBezTo>
                  <a:pt x="2022476" y="1384326"/>
                  <a:pt x="2031998" y="1389087"/>
                  <a:pt x="2041524" y="1417664"/>
                </a:cubicBezTo>
                <a:cubicBezTo>
                  <a:pt x="2017712" y="1408142"/>
                  <a:pt x="1993898" y="1393851"/>
                  <a:pt x="1970085" y="1384326"/>
                </a:cubicBezTo>
                <a:close/>
                <a:moveTo>
                  <a:pt x="1916397" y="1331920"/>
                </a:moveTo>
                <a:cubicBezTo>
                  <a:pt x="1906787" y="1346208"/>
                  <a:pt x="1892380" y="1355733"/>
                  <a:pt x="1882774" y="1370021"/>
                </a:cubicBezTo>
                <a:cubicBezTo>
                  <a:pt x="1887574" y="1379545"/>
                  <a:pt x="1892380" y="1384309"/>
                  <a:pt x="1901985" y="1393833"/>
                </a:cubicBezTo>
                <a:cubicBezTo>
                  <a:pt x="1926002" y="1389070"/>
                  <a:pt x="1954819" y="1398596"/>
                  <a:pt x="1974032" y="1417646"/>
                </a:cubicBezTo>
                <a:cubicBezTo>
                  <a:pt x="1993247" y="1441458"/>
                  <a:pt x="2026869" y="1446220"/>
                  <a:pt x="2036475" y="1479558"/>
                </a:cubicBezTo>
                <a:cubicBezTo>
                  <a:pt x="2036475" y="1479558"/>
                  <a:pt x="2041277" y="1479558"/>
                  <a:pt x="2046080" y="1484321"/>
                </a:cubicBezTo>
                <a:cubicBezTo>
                  <a:pt x="2074899" y="1489083"/>
                  <a:pt x="2103720" y="1498608"/>
                  <a:pt x="2137342" y="1503371"/>
                </a:cubicBezTo>
                <a:cubicBezTo>
                  <a:pt x="2156554" y="1508133"/>
                  <a:pt x="2180570" y="1512895"/>
                  <a:pt x="2194982" y="1541470"/>
                </a:cubicBezTo>
                <a:cubicBezTo>
                  <a:pt x="2199783" y="1555758"/>
                  <a:pt x="2218999" y="1560521"/>
                  <a:pt x="2233405" y="1546233"/>
                </a:cubicBezTo>
                <a:cubicBezTo>
                  <a:pt x="2243012" y="1541470"/>
                  <a:pt x="2247815" y="1531945"/>
                  <a:pt x="2257421" y="1522420"/>
                </a:cubicBezTo>
                <a:cubicBezTo>
                  <a:pt x="2247815" y="1512895"/>
                  <a:pt x="2238209" y="1503371"/>
                  <a:pt x="2228604" y="1493845"/>
                </a:cubicBezTo>
                <a:cubicBezTo>
                  <a:pt x="2233405" y="1489083"/>
                  <a:pt x="2233405" y="1489083"/>
                  <a:pt x="2238209" y="1484321"/>
                </a:cubicBezTo>
                <a:cubicBezTo>
                  <a:pt x="2209389" y="1455746"/>
                  <a:pt x="2170964" y="1446220"/>
                  <a:pt x="2137342" y="1446220"/>
                </a:cubicBezTo>
                <a:cubicBezTo>
                  <a:pt x="2108522" y="1446220"/>
                  <a:pt x="2094114" y="1422407"/>
                  <a:pt x="2074899" y="1417646"/>
                </a:cubicBezTo>
                <a:cubicBezTo>
                  <a:pt x="2070097" y="1417646"/>
                  <a:pt x="2070097" y="1417646"/>
                  <a:pt x="2070097" y="1412884"/>
                </a:cubicBezTo>
                <a:cubicBezTo>
                  <a:pt x="2079702" y="1393833"/>
                  <a:pt x="2060492" y="1398596"/>
                  <a:pt x="2050886" y="1389070"/>
                </a:cubicBezTo>
                <a:cubicBezTo>
                  <a:pt x="2041277" y="1384309"/>
                  <a:pt x="2031670" y="1365258"/>
                  <a:pt x="2022064" y="1370021"/>
                </a:cubicBezTo>
                <a:cubicBezTo>
                  <a:pt x="2002852" y="1379545"/>
                  <a:pt x="1988442" y="1360496"/>
                  <a:pt x="1969230" y="1365258"/>
                </a:cubicBezTo>
                <a:cubicBezTo>
                  <a:pt x="1959624" y="1365258"/>
                  <a:pt x="1945213" y="1365258"/>
                  <a:pt x="1935608" y="1360496"/>
                </a:cubicBezTo>
                <a:cubicBezTo>
                  <a:pt x="1926002" y="1355733"/>
                  <a:pt x="1921197" y="1341446"/>
                  <a:pt x="1916397" y="1331920"/>
                </a:cubicBezTo>
                <a:close/>
                <a:moveTo>
                  <a:pt x="1966433" y="1286973"/>
                </a:moveTo>
                <a:cubicBezTo>
                  <a:pt x="1958457" y="1286080"/>
                  <a:pt x="1949645" y="1286676"/>
                  <a:pt x="1939922" y="1289057"/>
                </a:cubicBezTo>
                <a:cubicBezTo>
                  <a:pt x="1964231" y="1303344"/>
                  <a:pt x="1988540" y="1317632"/>
                  <a:pt x="2012849" y="1336682"/>
                </a:cubicBezTo>
                <a:cubicBezTo>
                  <a:pt x="2017712" y="1331920"/>
                  <a:pt x="2017712" y="1331920"/>
                  <a:pt x="2017712" y="1327157"/>
                </a:cubicBezTo>
                <a:cubicBezTo>
                  <a:pt x="2006770" y="1305726"/>
                  <a:pt x="1990363" y="1289652"/>
                  <a:pt x="1966433" y="1286973"/>
                </a:cubicBezTo>
                <a:close/>
                <a:moveTo>
                  <a:pt x="1452561" y="1279551"/>
                </a:moveTo>
                <a:cubicBezTo>
                  <a:pt x="1457324" y="1279551"/>
                  <a:pt x="1462088" y="1279551"/>
                  <a:pt x="1466851" y="1279551"/>
                </a:cubicBezTo>
                <a:cubicBezTo>
                  <a:pt x="1466851" y="1284315"/>
                  <a:pt x="1466851" y="1279551"/>
                  <a:pt x="1466851" y="1284315"/>
                </a:cubicBezTo>
                <a:cubicBezTo>
                  <a:pt x="1462088" y="1284315"/>
                  <a:pt x="1457324" y="1284315"/>
                  <a:pt x="1452561" y="1284315"/>
                </a:cubicBezTo>
                <a:cubicBezTo>
                  <a:pt x="1452561" y="1279551"/>
                  <a:pt x="1452561" y="1284315"/>
                  <a:pt x="1452561" y="1279551"/>
                </a:cubicBezTo>
                <a:close/>
                <a:moveTo>
                  <a:pt x="2252658" y="1255720"/>
                </a:moveTo>
                <a:cubicBezTo>
                  <a:pt x="2276471" y="1279533"/>
                  <a:pt x="2290758" y="1293820"/>
                  <a:pt x="2319333" y="1289058"/>
                </a:cubicBezTo>
                <a:cubicBezTo>
                  <a:pt x="2305048" y="1265245"/>
                  <a:pt x="2285996" y="1260482"/>
                  <a:pt x="2252658" y="1255720"/>
                </a:cubicBezTo>
                <a:close/>
                <a:moveTo>
                  <a:pt x="2022471" y="1174757"/>
                </a:moveTo>
                <a:cubicBezTo>
                  <a:pt x="2017709" y="1174757"/>
                  <a:pt x="2012949" y="1174757"/>
                  <a:pt x="2003422" y="1179520"/>
                </a:cubicBezTo>
                <a:cubicBezTo>
                  <a:pt x="2027234" y="1208096"/>
                  <a:pt x="2055809" y="1217620"/>
                  <a:pt x="2079624" y="1227146"/>
                </a:cubicBezTo>
                <a:cubicBezTo>
                  <a:pt x="2103435" y="1241432"/>
                  <a:pt x="2127246" y="1260481"/>
                  <a:pt x="2155821" y="1260481"/>
                </a:cubicBezTo>
                <a:cubicBezTo>
                  <a:pt x="2151058" y="1231907"/>
                  <a:pt x="2132009" y="1222383"/>
                  <a:pt x="2112962" y="1217620"/>
                </a:cubicBezTo>
                <a:cubicBezTo>
                  <a:pt x="2084384" y="1203333"/>
                  <a:pt x="2051046" y="1189045"/>
                  <a:pt x="2022471" y="1174757"/>
                </a:cubicBezTo>
                <a:close/>
                <a:moveTo>
                  <a:pt x="1514474" y="1170017"/>
                </a:moveTo>
                <a:cubicBezTo>
                  <a:pt x="1514474" y="1179543"/>
                  <a:pt x="1519237" y="1184306"/>
                  <a:pt x="1519237" y="1198594"/>
                </a:cubicBezTo>
                <a:cubicBezTo>
                  <a:pt x="1504952" y="1193831"/>
                  <a:pt x="1490662" y="1189069"/>
                  <a:pt x="1471611" y="1179543"/>
                </a:cubicBezTo>
                <a:cubicBezTo>
                  <a:pt x="1490662" y="1174780"/>
                  <a:pt x="1500189" y="1174780"/>
                  <a:pt x="1514474" y="1170017"/>
                </a:cubicBezTo>
                <a:close/>
                <a:moveTo>
                  <a:pt x="1341440" y="1170016"/>
                </a:moveTo>
                <a:lnTo>
                  <a:pt x="1399065" y="1174779"/>
                </a:lnTo>
                <a:cubicBezTo>
                  <a:pt x="1413470" y="1179542"/>
                  <a:pt x="1427876" y="1179542"/>
                  <a:pt x="1442286" y="1179542"/>
                </a:cubicBezTo>
                <a:cubicBezTo>
                  <a:pt x="1461493" y="1217645"/>
                  <a:pt x="1499911" y="1227168"/>
                  <a:pt x="1533527" y="1250976"/>
                </a:cubicBezTo>
                <a:cubicBezTo>
                  <a:pt x="1519118" y="1270024"/>
                  <a:pt x="1509517" y="1260499"/>
                  <a:pt x="1499911" y="1250976"/>
                </a:cubicBezTo>
                <a:cubicBezTo>
                  <a:pt x="1475901" y="1234310"/>
                  <a:pt x="1449486" y="1221215"/>
                  <a:pt x="1422477" y="1208715"/>
                </a:cubicBezTo>
                <a:close/>
                <a:moveTo>
                  <a:pt x="1609725" y="1155728"/>
                </a:moveTo>
                <a:cubicBezTo>
                  <a:pt x="1643716" y="1155728"/>
                  <a:pt x="1667995" y="1174778"/>
                  <a:pt x="1692276" y="1193828"/>
                </a:cubicBezTo>
                <a:cubicBezTo>
                  <a:pt x="1663140" y="1193828"/>
                  <a:pt x="1638860" y="1184303"/>
                  <a:pt x="1609725" y="1155728"/>
                </a:cubicBezTo>
                <a:close/>
                <a:moveTo>
                  <a:pt x="1120775" y="1146205"/>
                </a:moveTo>
                <a:cubicBezTo>
                  <a:pt x="1130935" y="1146205"/>
                  <a:pt x="1136017" y="1146205"/>
                  <a:pt x="1146178" y="1150968"/>
                </a:cubicBezTo>
                <a:cubicBezTo>
                  <a:pt x="1146178" y="1150968"/>
                  <a:pt x="1146178" y="1155731"/>
                  <a:pt x="1146178" y="1160493"/>
                </a:cubicBezTo>
                <a:cubicBezTo>
                  <a:pt x="1136017" y="1155731"/>
                  <a:pt x="1130935" y="1155731"/>
                  <a:pt x="1120775" y="1150968"/>
                </a:cubicBezTo>
                <a:cubicBezTo>
                  <a:pt x="1120775" y="1150968"/>
                  <a:pt x="1120775" y="1150968"/>
                  <a:pt x="1120775" y="1146205"/>
                </a:cubicBezTo>
                <a:close/>
                <a:moveTo>
                  <a:pt x="1930396" y="1131896"/>
                </a:moveTo>
                <a:cubicBezTo>
                  <a:pt x="1945213" y="1155709"/>
                  <a:pt x="1960030" y="1155709"/>
                  <a:pt x="1974848" y="1146184"/>
                </a:cubicBezTo>
                <a:cubicBezTo>
                  <a:pt x="1960030" y="1141421"/>
                  <a:pt x="1950154" y="1136658"/>
                  <a:pt x="1930396" y="1131896"/>
                </a:cubicBezTo>
                <a:close/>
                <a:moveTo>
                  <a:pt x="2295521" y="1117608"/>
                </a:moveTo>
                <a:cubicBezTo>
                  <a:pt x="2295521" y="1122371"/>
                  <a:pt x="2290758" y="1122371"/>
                  <a:pt x="2290758" y="1127133"/>
                </a:cubicBezTo>
                <a:cubicBezTo>
                  <a:pt x="2300285" y="1131896"/>
                  <a:pt x="2309808" y="1136658"/>
                  <a:pt x="2314571" y="1141421"/>
                </a:cubicBezTo>
                <a:cubicBezTo>
                  <a:pt x="2319333" y="1136658"/>
                  <a:pt x="2319333" y="1136658"/>
                  <a:pt x="2319333" y="1131896"/>
                </a:cubicBezTo>
                <a:cubicBezTo>
                  <a:pt x="2309808" y="1127133"/>
                  <a:pt x="2305048" y="1122371"/>
                  <a:pt x="2295521" y="1117608"/>
                </a:cubicBezTo>
                <a:close/>
                <a:moveTo>
                  <a:pt x="1897058" y="1112845"/>
                </a:moveTo>
                <a:cubicBezTo>
                  <a:pt x="1897058" y="1117607"/>
                  <a:pt x="1897058" y="1117607"/>
                  <a:pt x="1897058" y="1117607"/>
                </a:cubicBezTo>
                <a:cubicBezTo>
                  <a:pt x="1906585" y="1122370"/>
                  <a:pt x="1911348" y="1122370"/>
                  <a:pt x="1920871" y="1127133"/>
                </a:cubicBezTo>
                <a:cubicBezTo>
                  <a:pt x="1920871" y="1122370"/>
                  <a:pt x="1920871" y="1122370"/>
                  <a:pt x="1920871" y="1122370"/>
                </a:cubicBezTo>
                <a:cubicBezTo>
                  <a:pt x="1920871" y="1117607"/>
                  <a:pt x="1916112" y="1112845"/>
                  <a:pt x="1911348" y="1112845"/>
                </a:cubicBezTo>
                <a:cubicBezTo>
                  <a:pt x="1906585" y="1112845"/>
                  <a:pt x="1901821" y="1112845"/>
                  <a:pt x="1897058" y="1112845"/>
                </a:cubicBezTo>
                <a:close/>
                <a:moveTo>
                  <a:pt x="1384668" y="1099772"/>
                </a:moveTo>
                <a:cubicBezTo>
                  <a:pt x="1394316" y="1099772"/>
                  <a:pt x="1403964" y="1103344"/>
                  <a:pt x="1413609" y="1108106"/>
                </a:cubicBezTo>
                <a:cubicBezTo>
                  <a:pt x="1432901" y="1117631"/>
                  <a:pt x="1457019" y="1127155"/>
                  <a:pt x="1481138" y="1136681"/>
                </a:cubicBezTo>
                <a:cubicBezTo>
                  <a:pt x="1476314" y="1150968"/>
                  <a:pt x="1461846" y="1150968"/>
                  <a:pt x="1447373" y="1150968"/>
                </a:cubicBezTo>
                <a:cubicBezTo>
                  <a:pt x="1428081" y="1146205"/>
                  <a:pt x="1413609" y="1131918"/>
                  <a:pt x="1389490" y="1136681"/>
                </a:cubicBezTo>
                <a:cubicBezTo>
                  <a:pt x="1379843" y="1141443"/>
                  <a:pt x="1370195" y="1122394"/>
                  <a:pt x="1355726" y="1112868"/>
                </a:cubicBezTo>
                <a:cubicBezTo>
                  <a:pt x="1365372" y="1103344"/>
                  <a:pt x="1375020" y="1099772"/>
                  <a:pt x="1384668" y="1099772"/>
                </a:cubicBezTo>
                <a:close/>
                <a:moveTo>
                  <a:pt x="1196776" y="1066431"/>
                </a:moveTo>
                <a:cubicBezTo>
                  <a:pt x="1209279" y="1066431"/>
                  <a:pt x="1222374" y="1070004"/>
                  <a:pt x="1236664" y="1079528"/>
                </a:cubicBezTo>
                <a:cubicBezTo>
                  <a:pt x="1250949" y="1093815"/>
                  <a:pt x="1274765" y="1098578"/>
                  <a:pt x="1293812" y="1112866"/>
                </a:cubicBezTo>
                <a:cubicBezTo>
                  <a:pt x="1311671" y="1120010"/>
                  <a:pt x="1332212" y="1129833"/>
                  <a:pt x="1339354" y="1148362"/>
                </a:cubicBezTo>
                <a:lnTo>
                  <a:pt x="1341440" y="1170016"/>
                </a:lnTo>
                <a:cubicBezTo>
                  <a:pt x="1327150" y="1165254"/>
                  <a:pt x="1317624" y="1160491"/>
                  <a:pt x="1303339" y="1155729"/>
                </a:cubicBezTo>
                <a:cubicBezTo>
                  <a:pt x="1298576" y="1155729"/>
                  <a:pt x="1289050" y="1150967"/>
                  <a:pt x="1289050" y="1146204"/>
                </a:cubicBezTo>
                <a:cubicBezTo>
                  <a:pt x="1289050" y="1122391"/>
                  <a:pt x="1274765" y="1127153"/>
                  <a:pt x="1265238" y="1127153"/>
                </a:cubicBezTo>
                <a:cubicBezTo>
                  <a:pt x="1222374" y="1127153"/>
                  <a:pt x="1193799" y="1093815"/>
                  <a:pt x="1160462" y="1074766"/>
                </a:cubicBezTo>
                <a:cubicBezTo>
                  <a:pt x="1172368" y="1070004"/>
                  <a:pt x="1184275" y="1066431"/>
                  <a:pt x="1196776" y="1066431"/>
                </a:cubicBezTo>
                <a:close/>
                <a:moveTo>
                  <a:pt x="1571621" y="1055693"/>
                </a:moveTo>
                <a:cubicBezTo>
                  <a:pt x="1590671" y="1074744"/>
                  <a:pt x="1604959" y="1089031"/>
                  <a:pt x="1628771" y="1084269"/>
                </a:cubicBezTo>
                <a:cubicBezTo>
                  <a:pt x="1614485" y="1065218"/>
                  <a:pt x="1600196" y="1055693"/>
                  <a:pt x="1571621" y="1055693"/>
                </a:cubicBezTo>
                <a:close/>
                <a:moveTo>
                  <a:pt x="1763708" y="1027118"/>
                </a:moveTo>
                <a:cubicBezTo>
                  <a:pt x="1777998" y="1060457"/>
                  <a:pt x="1777998" y="1060457"/>
                  <a:pt x="1797046" y="1041405"/>
                </a:cubicBezTo>
                <a:cubicBezTo>
                  <a:pt x="1782761" y="1036643"/>
                  <a:pt x="1773234" y="1031880"/>
                  <a:pt x="1763708" y="1027118"/>
                </a:cubicBezTo>
                <a:close/>
                <a:moveTo>
                  <a:pt x="925511" y="1022374"/>
                </a:moveTo>
                <a:cubicBezTo>
                  <a:pt x="930274" y="1022374"/>
                  <a:pt x="939801" y="1022374"/>
                  <a:pt x="944564" y="1027137"/>
                </a:cubicBezTo>
                <a:cubicBezTo>
                  <a:pt x="954087" y="1031899"/>
                  <a:pt x="958850" y="1041424"/>
                  <a:pt x="968375" y="1046186"/>
                </a:cubicBezTo>
                <a:cubicBezTo>
                  <a:pt x="973138" y="1050955"/>
                  <a:pt x="982661" y="1055717"/>
                  <a:pt x="987424" y="1060478"/>
                </a:cubicBezTo>
                <a:cubicBezTo>
                  <a:pt x="996949" y="1065241"/>
                  <a:pt x="1006476" y="1070005"/>
                  <a:pt x="1016003" y="1074767"/>
                </a:cubicBezTo>
                <a:cubicBezTo>
                  <a:pt x="1020762" y="1079529"/>
                  <a:pt x="1030288" y="1084291"/>
                  <a:pt x="1035051" y="1089054"/>
                </a:cubicBezTo>
                <a:cubicBezTo>
                  <a:pt x="1035051" y="1089054"/>
                  <a:pt x="1030288" y="1093815"/>
                  <a:pt x="1030288" y="1098579"/>
                </a:cubicBezTo>
                <a:cubicBezTo>
                  <a:pt x="1011240" y="1084291"/>
                  <a:pt x="992188" y="1074767"/>
                  <a:pt x="973138" y="1065241"/>
                </a:cubicBezTo>
                <a:cubicBezTo>
                  <a:pt x="954087" y="1050955"/>
                  <a:pt x="939801" y="1041424"/>
                  <a:pt x="925511" y="1027137"/>
                </a:cubicBezTo>
                <a:cubicBezTo>
                  <a:pt x="925511" y="1027137"/>
                  <a:pt x="925511" y="1027137"/>
                  <a:pt x="925511" y="1022374"/>
                </a:cubicBezTo>
                <a:close/>
                <a:moveTo>
                  <a:pt x="1322387" y="1008087"/>
                </a:moveTo>
                <a:cubicBezTo>
                  <a:pt x="1341440" y="1008087"/>
                  <a:pt x="1355724" y="1008087"/>
                  <a:pt x="1374778" y="1012850"/>
                </a:cubicBezTo>
                <a:cubicBezTo>
                  <a:pt x="1370014" y="1036662"/>
                  <a:pt x="1350963" y="1031900"/>
                  <a:pt x="1336677" y="1036662"/>
                </a:cubicBezTo>
                <a:cubicBezTo>
                  <a:pt x="1327150" y="1036662"/>
                  <a:pt x="1322387" y="1027137"/>
                  <a:pt x="1322387" y="1008087"/>
                </a:cubicBezTo>
                <a:close/>
                <a:moveTo>
                  <a:pt x="1274985" y="1003324"/>
                </a:moveTo>
                <a:cubicBezTo>
                  <a:pt x="1284598" y="1012849"/>
                  <a:pt x="1303823" y="1008087"/>
                  <a:pt x="1299017" y="1031899"/>
                </a:cubicBezTo>
                <a:cubicBezTo>
                  <a:pt x="1299017" y="1036662"/>
                  <a:pt x="1308629" y="1046186"/>
                  <a:pt x="1313436" y="1046186"/>
                </a:cubicBezTo>
                <a:cubicBezTo>
                  <a:pt x="1337468" y="1055717"/>
                  <a:pt x="1361505" y="1060478"/>
                  <a:pt x="1385537" y="1065241"/>
                </a:cubicBezTo>
                <a:cubicBezTo>
                  <a:pt x="1395149" y="1070005"/>
                  <a:pt x="1414374" y="1065241"/>
                  <a:pt x="1423988" y="1079529"/>
                </a:cubicBezTo>
                <a:cubicBezTo>
                  <a:pt x="1380730" y="1098579"/>
                  <a:pt x="1308629" y="1074767"/>
                  <a:pt x="1250949" y="1022374"/>
                </a:cubicBezTo>
                <a:cubicBezTo>
                  <a:pt x="1260567" y="1012849"/>
                  <a:pt x="1270179" y="1008087"/>
                  <a:pt x="1274985" y="1003324"/>
                </a:cubicBezTo>
                <a:close/>
                <a:moveTo>
                  <a:pt x="977902" y="969987"/>
                </a:moveTo>
                <a:cubicBezTo>
                  <a:pt x="1021159" y="960462"/>
                  <a:pt x="1054809" y="969987"/>
                  <a:pt x="1074034" y="998562"/>
                </a:cubicBezTo>
                <a:cubicBezTo>
                  <a:pt x="1093259" y="1022374"/>
                  <a:pt x="1117291" y="1036662"/>
                  <a:pt x="1146131" y="1036662"/>
                </a:cubicBezTo>
                <a:cubicBezTo>
                  <a:pt x="1150941" y="1046187"/>
                  <a:pt x="1150941" y="1055717"/>
                  <a:pt x="1136518" y="1055717"/>
                </a:cubicBezTo>
                <a:cubicBezTo>
                  <a:pt x="1126905" y="1055717"/>
                  <a:pt x="1122099" y="1055717"/>
                  <a:pt x="1112485" y="1055717"/>
                </a:cubicBezTo>
                <a:cubicBezTo>
                  <a:pt x="1093259" y="1041424"/>
                  <a:pt x="1069228" y="1022374"/>
                  <a:pt x="1049999" y="1008087"/>
                </a:cubicBezTo>
                <a:cubicBezTo>
                  <a:pt x="1025967" y="993800"/>
                  <a:pt x="1001933" y="984275"/>
                  <a:pt x="977902" y="969987"/>
                </a:cubicBezTo>
                <a:close/>
                <a:moveTo>
                  <a:pt x="1744660" y="969968"/>
                </a:moveTo>
                <a:cubicBezTo>
                  <a:pt x="1744660" y="974730"/>
                  <a:pt x="1744660" y="974730"/>
                  <a:pt x="1744660" y="974730"/>
                </a:cubicBezTo>
                <a:cubicBezTo>
                  <a:pt x="1754183" y="979493"/>
                  <a:pt x="1758946" y="984255"/>
                  <a:pt x="1768471" y="989018"/>
                </a:cubicBezTo>
                <a:cubicBezTo>
                  <a:pt x="1768471" y="984255"/>
                  <a:pt x="1768471" y="984255"/>
                  <a:pt x="1768471" y="979493"/>
                </a:cubicBezTo>
                <a:cubicBezTo>
                  <a:pt x="1768471" y="979493"/>
                  <a:pt x="1763709" y="974730"/>
                  <a:pt x="1758946" y="969968"/>
                </a:cubicBezTo>
                <a:cubicBezTo>
                  <a:pt x="1754183" y="969968"/>
                  <a:pt x="1749424" y="969968"/>
                  <a:pt x="1744660" y="969968"/>
                </a:cubicBezTo>
                <a:close/>
                <a:moveTo>
                  <a:pt x="1233687" y="961058"/>
                </a:moveTo>
                <a:cubicBezTo>
                  <a:pt x="1237855" y="959272"/>
                  <a:pt x="1243807" y="962844"/>
                  <a:pt x="1255713" y="969987"/>
                </a:cubicBezTo>
                <a:cubicBezTo>
                  <a:pt x="1241427" y="979512"/>
                  <a:pt x="1231900" y="979512"/>
                  <a:pt x="1222376" y="984275"/>
                </a:cubicBezTo>
                <a:cubicBezTo>
                  <a:pt x="1227139" y="969987"/>
                  <a:pt x="1229522" y="962844"/>
                  <a:pt x="1233687" y="961058"/>
                </a:cubicBezTo>
                <a:close/>
                <a:moveTo>
                  <a:pt x="1208089" y="955698"/>
                </a:moveTo>
                <a:cubicBezTo>
                  <a:pt x="1208089" y="969986"/>
                  <a:pt x="1217612" y="984273"/>
                  <a:pt x="1193799" y="998561"/>
                </a:cubicBezTo>
                <a:cubicBezTo>
                  <a:pt x="1189036" y="974748"/>
                  <a:pt x="1179512" y="955698"/>
                  <a:pt x="1208089" y="955698"/>
                </a:cubicBezTo>
                <a:close/>
                <a:moveTo>
                  <a:pt x="1403573" y="955680"/>
                </a:moveTo>
                <a:cubicBezTo>
                  <a:pt x="1398583" y="955680"/>
                  <a:pt x="1398583" y="960443"/>
                  <a:pt x="1398583" y="960443"/>
                </a:cubicBezTo>
                <a:cubicBezTo>
                  <a:pt x="1403573" y="965205"/>
                  <a:pt x="1408564" y="969968"/>
                  <a:pt x="1413551" y="979493"/>
                </a:cubicBezTo>
                <a:cubicBezTo>
                  <a:pt x="1418540" y="984255"/>
                  <a:pt x="1418540" y="993780"/>
                  <a:pt x="1418540" y="998543"/>
                </a:cubicBezTo>
                <a:cubicBezTo>
                  <a:pt x="1423531" y="998543"/>
                  <a:pt x="1423531" y="998543"/>
                  <a:pt x="1428519" y="998543"/>
                </a:cubicBezTo>
                <a:cubicBezTo>
                  <a:pt x="1428519" y="989018"/>
                  <a:pt x="1433508" y="979493"/>
                  <a:pt x="1433508" y="965205"/>
                </a:cubicBezTo>
                <a:cubicBezTo>
                  <a:pt x="1423531" y="960443"/>
                  <a:pt x="1413551" y="960443"/>
                  <a:pt x="1403573" y="955680"/>
                </a:cubicBezTo>
                <a:close/>
                <a:moveTo>
                  <a:pt x="858837" y="946173"/>
                </a:moveTo>
                <a:cubicBezTo>
                  <a:pt x="873126" y="950935"/>
                  <a:pt x="887411" y="955698"/>
                  <a:pt x="901700" y="965223"/>
                </a:cubicBezTo>
                <a:cubicBezTo>
                  <a:pt x="882653" y="974748"/>
                  <a:pt x="868363" y="965223"/>
                  <a:pt x="854074" y="950935"/>
                </a:cubicBezTo>
                <a:cubicBezTo>
                  <a:pt x="854074" y="950935"/>
                  <a:pt x="854074" y="950935"/>
                  <a:pt x="858837" y="946173"/>
                </a:cubicBezTo>
                <a:close/>
                <a:moveTo>
                  <a:pt x="1063625" y="912837"/>
                </a:moveTo>
                <a:lnTo>
                  <a:pt x="1063625" y="912838"/>
                </a:lnTo>
                <a:lnTo>
                  <a:pt x="1063625" y="914426"/>
                </a:lnTo>
                <a:lnTo>
                  <a:pt x="1064949" y="914426"/>
                </a:lnTo>
                <a:lnTo>
                  <a:pt x="1087438" y="941413"/>
                </a:lnTo>
                <a:cubicBezTo>
                  <a:pt x="1063625" y="946175"/>
                  <a:pt x="1054100" y="931887"/>
                  <a:pt x="1039813" y="917600"/>
                </a:cubicBezTo>
                <a:cubicBezTo>
                  <a:pt x="1049341" y="917600"/>
                  <a:pt x="1058863" y="912837"/>
                  <a:pt x="1063625" y="912837"/>
                </a:cubicBezTo>
                <a:close/>
                <a:moveTo>
                  <a:pt x="1141414" y="865851"/>
                </a:moveTo>
                <a:lnTo>
                  <a:pt x="1143002" y="866377"/>
                </a:lnTo>
                <a:lnTo>
                  <a:pt x="1143002" y="866803"/>
                </a:lnTo>
                <a:lnTo>
                  <a:pt x="1141792" y="866803"/>
                </a:lnTo>
                <a:lnTo>
                  <a:pt x="1141414" y="866080"/>
                </a:lnTo>
                <a:close/>
                <a:moveTo>
                  <a:pt x="1116012" y="860452"/>
                </a:moveTo>
                <a:lnTo>
                  <a:pt x="1139942" y="865020"/>
                </a:lnTo>
                <a:lnTo>
                  <a:pt x="1140574" y="865573"/>
                </a:lnTo>
                <a:lnTo>
                  <a:pt x="1141268" y="865803"/>
                </a:lnTo>
                <a:lnTo>
                  <a:pt x="1141414" y="866080"/>
                </a:lnTo>
                <a:lnTo>
                  <a:pt x="1141414" y="866803"/>
                </a:lnTo>
                <a:lnTo>
                  <a:pt x="1141792" y="866803"/>
                </a:lnTo>
                <a:lnTo>
                  <a:pt x="1150937" y="884265"/>
                </a:lnTo>
                <a:cubicBezTo>
                  <a:pt x="1130983" y="879502"/>
                  <a:pt x="1121002" y="874740"/>
                  <a:pt x="1116012" y="869977"/>
                </a:cubicBezTo>
                <a:cubicBezTo>
                  <a:pt x="1116012" y="869977"/>
                  <a:pt x="1116012" y="865214"/>
                  <a:pt x="1116012" y="860452"/>
                </a:cubicBezTo>
                <a:close/>
                <a:moveTo>
                  <a:pt x="1169983" y="850904"/>
                </a:moveTo>
                <a:cubicBezTo>
                  <a:pt x="1203321" y="879479"/>
                  <a:pt x="1227137" y="898529"/>
                  <a:pt x="1260474" y="903292"/>
                </a:cubicBezTo>
                <a:cubicBezTo>
                  <a:pt x="1236658" y="884242"/>
                  <a:pt x="1212846" y="855667"/>
                  <a:pt x="1169983" y="850904"/>
                </a:cubicBezTo>
                <a:close/>
                <a:moveTo>
                  <a:pt x="973366" y="846163"/>
                </a:moveTo>
                <a:cubicBezTo>
                  <a:pt x="992544" y="850925"/>
                  <a:pt x="1006928" y="850925"/>
                  <a:pt x="1021315" y="855688"/>
                </a:cubicBezTo>
                <a:cubicBezTo>
                  <a:pt x="1026108" y="855688"/>
                  <a:pt x="1030906" y="855688"/>
                  <a:pt x="1035699" y="860450"/>
                </a:cubicBezTo>
                <a:cubicBezTo>
                  <a:pt x="1045289" y="869975"/>
                  <a:pt x="1054880" y="884263"/>
                  <a:pt x="1069264" y="889025"/>
                </a:cubicBezTo>
                <a:cubicBezTo>
                  <a:pt x="1083647" y="893788"/>
                  <a:pt x="1102825" y="893788"/>
                  <a:pt x="1117212" y="893788"/>
                </a:cubicBezTo>
                <a:cubicBezTo>
                  <a:pt x="1126803" y="917600"/>
                  <a:pt x="1126803" y="917600"/>
                  <a:pt x="1174752" y="946175"/>
                </a:cubicBezTo>
                <a:cubicBezTo>
                  <a:pt x="1150778" y="946175"/>
                  <a:pt x="1131596" y="941413"/>
                  <a:pt x="1112416" y="941413"/>
                </a:cubicBezTo>
                <a:cubicBezTo>
                  <a:pt x="1107622" y="941413"/>
                  <a:pt x="1098031" y="936650"/>
                  <a:pt x="1098031" y="931888"/>
                </a:cubicBezTo>
                <a:cubicBezTo>
                  <a:pt x="1095638" y="922363"/>
                  <a:pt x="1090838" y="917600"/>
                  <a:pt x="1084845" y="915219"/>
                </a:cubicBezTo>
                <a:lnTo>
                  <a:pt x="1065214" y="912925"/>
                </a:lnTo>
                <a:lnTo>
                  <a:pt x="1065214" y="912838"/>
                </a:lnTo>
                <a:lnTo>
                  <a:pt x="1064472" y="912838"/>
                </a:lnTo>
                <a:lnTo>
                  <a:pt x="1065214" y="912925"/>
                </a:lnTo>
                <a:lnTo>
                  <a:pt x="1065214" y="914426"/>
                </a:lnTo>
                <a:lnTo>
                  <a:pt x="1064949" y="914426"/>
                </a:lnTo>
                <a:lnTo>
                  <a:pt x="1063625" y="912838"/>
                </a:lnTo>
                <a:lnTo>
                  <a:pt x="1064467" y="912838"/>
                </a:lnTo>
                <a:cubicBezTo>
                  <a:pt x="1045289" y="908075"/>
                  <a:pt x="1021315" y="898550"/>
                  <a:pt x="997340" y="893788"/>
                </a:cubicBezTo>
                <a:cubicBezTo>
                  <a:pt x="978161" y="884263"/>
                  <a:pt x="963775" y="879500"/>
                  <a:pt x="939801" y="874738"/>
                </a:cubicBezTo>
                <a:cubicBezTo>
                  <a:pt x="954186" y="865213"/>
                  <a:pt x="963775" y="855688"/>
                  <a:pt x="973366" y="846163"/>
                </a:cubicBezTo>
                <a:close/>
                <a:moveTo>
                  <a:pt x="1676397" y="831855"/>
                </a:moveTo>
                <a:cubicBezTo>
                  <a:pt x="1700677" y="855668"/>
                  <a:pt x="1724958" y="874717"/>
                  <a:pt x="1758946" y="879480"/>
                </a:cubicBezTo>
                <a:cubicBezTo>
                  <a:pt x="1739523" y="850905"/>
                  <a:pt x="1710390" y="836618"/>
                  <a:pt x="1676397" y="831855"/>
                </a:cubicBezTo>
                <a:close/>
                <a:moveTo>
                  <a:pt x="738187" y="822349"/>
                </a:moveTo>
                <a:cubicBezTo>
                  <a:pt x="752478" y="831874"/>
                  <a:pt x="771526" y="841399"/>
                  <a:pt x="790579" y="850925"/>
                </a:cubicBezTo>
                <a:cubicBezTo>
                  <a:pt x="790579" y="855687"/>
                  <a:pt x="790579" y="855687"/>
                  <a:pt x="785815" y="860450"/>
                </a:cubicBezTo>
                <a:cubicBezTo>
                  <a:pt x="776288" y="855687"/>
                  <a:pt x="766763" y="855687"/>
                  <a:pt x="757241" y="850925"/>
                </a:cubicBezTo>
                <a:cubicBezTo>
                  <a:pt x="742951" y="850925"/>
                  <a:pt x="728662" y="841399"/>
                  <a:pt x="714377" y="860450"/>
                </a:cubicBezTo>
                <a:cubicBezTo>
                  <a:pt x="709613" y="865212"/>
                  <a:pt x="695325" y="855687"/>
                  <a:pt x="681039" y="855687"/>
                </a:cubicBezTo>
                <a:cubicBezTo>
                  <a:pt x="681039" y="850925"/>
                  <a:pt x="685802" y="846162"/>
                  <a:pt x="685802" y="846162"/>
                </a:cubicBezTo>
                <a:cubicBezTo>
                  <a:pt x="700087" y="836637"/>
                  <a:pt x="719136" y="831874"/>
                  <a:pt x="738187" y="822349"/>
                </a:cubicBezTo>
                <a:close/>
                <a:moveTo>
                  <a:pt x="911077" y="804564"/>
                </a:moveTo>
                <a:cubicBezTo>
                  <a:pt x="927597" y="804787"/>
                  <a:pt x="937418" y="816396"/>
                  <a:pt x="944564" y="841399"/>
                </a:cubicBezTo>
                <a:cubicBezTo>
                  <a:pt x="920750" y="827112"/>
                  <a:pt x="906463" y="817587"/>
                  <a:pt x="892175" y="808062"/>
                </a:cubicBezTo>
                <a:cubicBezTo>
                  <a:pt x="899321" y="805680"/>
                  <a:pt x="905573" y="804490"/>
                  <a:pt x="911077" y="804564"/>
                </a:cubicBezTo>
                <a:close/>
                <a:moveTo>
                  <a:pt x="2817808" y="784234"/>
                </a:moveTo>
                <a:cubicBezTo>
                  <a:pt x="2836858" y="808046"/>
                  <a:pt x="2836858" y="808046"/>
                  <a:pt x="2860671" y="808046"/>
                </a:cubicBezTo>
                <a:cubicBezTo>
                  <a:pt x="2841621" y="798521"/>
                  <a:pt x="2832095" y="793759"/>
                  <a:pt x="2817808" y="784234"/>
                </a:cubicBezTo>
                <a:close/>
                <a:moveTo>
                  <a:pt x="1279521" y="784231"/>
                </a:moveTo>
                <a:cubicBezTo>
                  <a:pt x="1303334" y="812806"/>
                  <a:pt x="1312859" y="817569"/>
                  <a:pt x="1341434" y="817569"/>
                </a:cubicBezTo>
                <a:cubicBezTo>
                  <a:pt x="1317623" y="788993"/>
                  <a:pt x="1312859" y="788993"/>
                  <a:pt x="1279521" y="784231"/>
                </a:cubicBezTo>
                <a:close/>
                <a:moveTo>
                  <a:pt x="849101" y="755674"/>
                </a:moveTo>
                <a:cubicBezTo>
                  <a:pt x="877857" y="765199"/>
                  <a:pt x="882653" y="784249"/>
                  <a:pt x="877857" y="808062"/>
                </a:cubicBezTo>
                <a:cubicBezTo>
                  <a:pt x="868270" y="808062"/>
                  <a:pt x="853893" y="812824"/>
                  <a:pt x="839512" y="812824"/>
                </a:cubicBezTo>
                <a:cubicBezTo>
                  <a:pt x="844305" y="822349"/>
                  <a:pt x="849101" y="827112"/>
                  <a:pt x="853893" y="831874"/>
                </a:cubicBezTo>
                <a:cubicBezTo>
                  <a:pt x="834720" y="836637"/>
                  <a:pt x="815550" y="841399"/>
                  <a:pt x="796375" y="827112"/>
                </a:cubicBezTo>
                <a:cubicBezTo>
                  <a:pt x="767618" y="812824"/>
                  <a:pt x="734066" y="812824"/>
                  <a:pt x="700513" y="808062"/>
                </a:cubicBezTo>
                <a:cubicBezTo>
                  <a:pt x="671756" y="803299"/>
                  <a:pt x="642998" y="798537"/>
                  <a:pt x="633412" y="765199"/>
                </a:cubicBezTo>
                <a:cubicBezTo>
                  <a:pt x="666964" y="765199"/>
                  <a:pt x="695721" y="765199"/>
                  <a:pt x="719689" y="793774"/>
                </a:cubicBezTo>
                <a:cubicBezTo>
                  <a:pt x="724480" y="798537"/>
                  <a:pt x="738859" y="798537"/>
                  <a:pt x="743651" y="798537"/>
                </a:cubicBezTo>
                <a:cubicBezTo>
                  <a:pt x="762824" y="789012"/>
                  <a:pt x="781999" y="789012"/>
                  <a:pt x="801167" y="803299"/>
                </a:cubicBezTo>
                <a:cubicBezTo>
                  <a:pt x="805961" y="808062"/>
                  <a:pt x="815550" y="803299"/>
                  <a:pt x="829926" y="803299"/>
                </a:cubicBezTo>
                <a:cubicBezTo>
                  <a:pt x="820342" y="789012"/>
                  <a:pt x="815550" y="779487"/>
                  <a:pt x="805961" y="765199"/>
                </a:cubicBezTo>
                <a:cubicBezTo>
                  <a:pt x="825134" y="765199"/>
                  <a:pt x="844305" y="779487"/>
                  <a:pt x="849101" y="755674"/>
                </a:cubicBezTo>
                <a:close/>
                <a:moveTo>
                  <a:pt x="2559046" y="755658"/>
                </a:moveTo>
                <a:cubicBezTo>
                  <a:pt x="2597146" y="793758"/>
                  <a:pt x="2611433" y="798521"/>
                  <a:pt x="2644771" y="793758"/>
                </a:cubicBezTo>
                <a:cubicBezTo>
                  <a:pt x="2620958" y="769946"/>
                  <a:pt x="2597146" y="760421"/>
                  <a:pt x="2559046" y="755658"/>
                </a:cubicBezTo>
                <a:close/>
                <a:moveTo>
                  <a:pt x="3694108" y="736610"/>
                </a:moveTo>
                <a:cubicBezTo>
                  <a:pt x="3689346" y="741373"/>
                  <a:pt x="3689346" y="746135"/>
                  <a:pt x="3689346" y="746135"/>
                </a:cubicBezTo>
                <a:cubicBezTo>
                  <a:pt x="3694108" y="750898"/>
                  <a:pt x="3698871" y="750898"/>
                  <a:pt x="3703633" y="755660"/>
                </a:cubicBezTo>
                <a:cubicBezTo>
                  <a:pt x="3708396" y="750898"/>
                  <a:pt x="3708396" y="750898"/>
                  <a:pt x="3708396" y="746135"/>
                </a:cubicBezTo>
                <a:cubicBezTo>
                  <a:pt x="3703633" y="741373"/>
                  <a:pt x="3698871" y="741373"/>
                  <a:pt x="3694108" y="736610"/>
                </a:cubicBezTo>
                <a:close/>
                <a:moveTo>
                  <a:pt x="1106710" y="722317"/>
                </a:moveTo>
                <a:cubicBezTo>
                  <a:pt x="1106710" y="727080"/>
                  <a:pt x="1106710" y="727080"/>
                  <a:pt x="1101721" y="731842"/>
                </a:cubicBezTo>
                <a:cubicBezTo>
                  <a:pt x="1111701" y="736604"/>
                  <a:pt x="1121678" y="746129"/>
                  <a:pt x="1131659" y="750892"/>
                </a:cubicBezTo>
                <a:cubicBezTo>
                  <a:pt x="1136646" y="746129"/>
                  <a:pt x="1136646" y="746129"/>
                  <a:pt x="1136646" y="741367"/>
                </a:cubicBezTo>
                <a:cubicBezTo>
                  <a:pt x="1126668" y="736604"/>
                  <a:pt x="1116689" y="727080"/>
                  <a:pt x="1106710" y="722317"/>
                </a:cubicBezTo>
                <a:close/>
                <a:moveTo>
                  <a:pt x="3554408" y="717560"/>
                </a:moveTo>
                <a:cubicBezTo>
                  <a:pt x="3554408" y="722323"/>
                  <a:pt x="3549646" y="722323"/>
                  <a:pt x="3549646" y="727085"/>
                </a:cubicBezTo>
                <a:cubicBezTo>
                  <a:pt x="3559171" y="731848"/>
                  <a:pt x="3573458" y="736611"/>
                  <a:pt x="3582983" y="741373"/>
                </a:cubicBezTo>
                <a:cubicBezTo>
                  <a:pt x="3582983" y="741373"/>
                  <a:pt x="3587746" y="736611"/>
                  <a:pt x="3587746" y="731848"/>
                </a:cubicBezTo>
                <a:cubicBezTo>
                  <a:pt x="3578221" y="727085"/>
                  <a:pt x="3563933" y="722323"/>
                  <a:pt x="3554408" y="717560"/>
                </a:cubicBezTo>
                <a:close/>
                <a:moveTo>
                  <a:pt x="3162296" y="679460"/>
                </a:moveTo>
                <a:cubicBezTo>
                  <a:pt x="3181346" y="698510"/>
                  <a:pt x="3200396" y="712797"/>
                  <a:pt x="3224209" y="703272"/>
                </a:cubicBezTo>
                <a:cubicBezTo>
                  <a:pt x="3209921" y="688985"/>
                  <a:pt x="3190871" y="674697"/>
                  <a:pt x="3162296" y="679460"/>
                </a:cubicBezTo>
                <a:close/>
                <a:moveTo>
                  <a:pt x="369887" y="674711"/>
                </a:moveTo>
                <a:cubicBezTo>
                  <a:pt x="388939" y="674711"/>
                  <a:pt x="403224" y="674711"/>
                  <a:pt x="427041" y="674711"/>
                </a:cubicBezTo>
                <a:cubicBezTo>
                  <a:pt x="403224" y="693761"/>
                  <a:pt x="403224" y="693761"/>
                  <a:pt x="369887" y="674711"/>
                </a:cubicBezTo>
                <a:close/>
                <a:moveTo>
                  <a:pt x="738187" y="660425"/>
                </a:moveTo>
                <a:cubicBezTo>
                  <a:pt x="771526" y="669950"/>
                  <a:pt x="800100" y="684237"/>
                  <a:pt x="828675" y="693762"/>
                </a:cubicBezTo>
                <a:cubicBezTo>
                  <a:pt x="828675" y="698525"/>
                  <a:pt x="823912" y="703287"/>
                  <a:pt x="823912" y="708050"/>
                </a:cubicBezTo>
                <a:cubicBezTo>
                  <a:pt x="795337" y="693762"/>
                  <a:pt x="766763" y="684237"/>
                  <a:pt x="733426" y="669950"/>
                </a:cubicBezTo>
                <a:cubicBezTo>
                  <a:pt x="733426" y="669950"/>
                  <a:pt x="733426" y="669950"/>
                  <a:pt x="738187" y="660425"/>
                </a:cubicBezTo>
                <a:close/>
                <a:moveTo>
                  <a:pt x="1711322" y="646118"/>
                </a:moveTo>
                <a:cubicBezTo>
                  <a:pt x="1711322" y="650881"/>
                  <a:pt x="1711322" y="650881"/>
                  <a:pt x="1711322" y="650881"/>
                </a:cubicBezTo>
                <a:cubicBezTo>
                  <a:pt x="1720849" y="655643"/>
                  <a:pt x="1725609" y="655643"/>
                  <a:pt x="1730372" y="660406"/>
                </a:cubicBezTo>
                <a:cubicBezTo>
                  <a:pt x="1735134" y="660406"/>
                  <a:pt x="1735134" y="655643"/>
                  <a:pt x="1735134" y="655643"/>
                </a:cubicBezTo>
                <a:cubicBezTo>
                  <a:pt x="1730372" y="650881"/>
                  <a:pt x="1725609" y="646118"/>
                  <a:pt x="1716086" y="646118"/>
                </a:cubicBezTo>
                <a:cubicBezTo>
                  <a:pt x="1716086" y="646118"/>
                  <a:pt x="1716086" y="646118"/>
                  <a:pt x="1711322" y="646118"/>
                </a:cubicBezTo>
                <a:close/>
                <a:moveTo>
                  <a:pt x="585714" y="630659"/>
                </a:moveTo>
                <a:cubicBezTo>
                  <a:pt x="590506" y="630659"/>
                  <a:pt x="594099" y="634231"/>
                  <a:pt x="594099" y="646138"/>
                </a:cubicBezTo>
                <a:cubicBezTo>
                  <a:pt x="594099" y="650900"/>
                  <a:pt x="608475" y="655663"/>
                  <a:pt x="613267" y="650900"/>
                </a:cubicBezTo>
                <a:cubicBezTo>
                  <a:pt x="622851" y="646138"/>
                  <a:pt x="632435" y="636613"/>
                  <a:pt x="642012" y="631850"/>
                </a:cubicBezTo>
                <a:cubicBezTo>
                  <a:pt x="661180" y="641375"/>
                  <a:pt x="675556" y="646138"/>
                  <a:pt x="680343" y="674712"/>
                </a:cubicBezTo>
                <a:cubicBezTo>
                  <a:pt x="685135" y="693763"/>
                  <a:pt x="699509" y="703287"/>
                  <a:pt x="713885" y="708050"/>
                </a:cubicBezTo>
                <a:cubicBezTo>
                  <a:pt x="747424" y="712813"/>
                  <a:pt x="766590" y="741387"/>
                  <a:pt x="795337" y="765200"/>
                </a:cubicBezTo>
                <a:cubicBezTo>
                  <a:pt x="776174" y="769962"/>
                  <a:pt x="761798" y="765200"/>
                  <a:pt x="747424" y="755675"/>
                </a:cubicBezTo>
                <a:cubicBezTo>
                  <a:pt x="694719" y="703287"/>
                  <a:pt x="637222" y="684238"/>
                  <a:pt x="570143" y="674712"/>
                </a:cubicBezTo>
                <a:cubicBezTo>
                  <a:pt x="560562" y="674712"/>
                  <a:pt x="546186" y="669950"/>
                  <a:pt x="531812" y="660425"/>
                </a:cubicBezTo>
                <a:cubicBezTo>
                  <a:pt x="550978" y="650900"/>
                  <a:pt x="560562" y="641375"/>
                  <a:pt x="570143" y="636613"/>
                </a:cubicBezTo>
                <a:cubicBezTo>
                  <a:pt x="574935" y="634231"/>
                  <a:pt x="580927" y="630659"/>
                  <a:pt x="585714" y="630659"/>
                </a:cubicBezTo>
                <a:close/>
                <a:moveTo>
                  <a:pt x="833596" y="622304"/>
                </a:moveTo>
                <a:cubicBezTo>
                  <a:pt x="823990" y="631829"/>
                  <a:pt x="819188" y="641354"/>
                  <a:pt x="814383" y="650879"/>
                </a:cubicBezTo>
                <a:cubicBezTo>
                  <a:pt x="838399" y="660404"/>
                  <a:pt x="857612" y="674691"/>
                  <a:pt x="876828" y="684216"/>
                </a:cubicBezTo>
                <a:cubicBezTo>
                  <a:pt x="886434" y="688979"/>
                  <a:pt x="900841" y="698504"/>
                  <a:pt x="905644" y="698504"/>
                </a:cubicBezTo>
                <a:cubicBezTo>
                  <a:pt x="929661" y="684216"/>
                  <a:pt x="944073" y="693741"/>
                  <a:pt x="963284" y="703266"/>
                </a:cubicBezTo>
                <a:cubicBezTo>
                  <a:pt x="977695" y="708029"/>
                  <a:pt x="987301" y="708029"/>
                  <a:pt x="1001708" y="708029"/>
                </a:cubicBezTo>
                <a:cubicBezTo>
                  <a:pt x="948873" y="669929"/>
                  <a:pt x="896039" y="627066"/>
                  <a:pt x="833596" y="622304"/>
                </a:cubicBezTo>
                <a:close/>
                <a:moveTo>
                  <a:pt x="225445" y="608036"/>
                </a:moveTo>
                <a:cubicBezTo>
                  <a:pt x="249562" y="608036"/>
                  <a:pt x="307492" y="636611"/>
                  <a:pt x="346078" y="669949"/>
                </a:cubicBezTo>
                <a:cubicBezTo>
                  <a:pt x="293016" y="655661"/>
                  <a:pt x="254389" y="636611"/>
                  <a:pt x="225445" y="608036"/>
                </a:cubicBezTo>
                <a:close/>
                <a:moveTo>
                  <a:pt x="2994021" y="608022"/>
                </a:moveTo>
                <a:cubicBezTo>
                  <a:pt x="2994021" y="612785"/>
                  <a:pt x="2994021" y="612785"/>
                  <a:pt x="2994021" y="612785"/>
                </a:cubicBezTo>
                <a:cubicBezTo>
                  <a:pt x="3003546" y="622310"/>
                  <a:pt x="3008308" y="636597"/>
                  <a:pt x="3017833" y="646122"/>
                </a:cubicBezTo>
                <a:cubicBezTo>
                  <a:pt x="3008308" y="650885"/>
                  <a:pt x="2998783" y="655647"/>
                  <a:pt x="2984496" y="660410"/>
                </a:cubicBezTo>
                <a:cubicBezTo>
                  <a:pt x="3013071" y="669935"/>
                  <a:pt x="3027358" y="688985"/>
                  <a:pt x="3055933" y="679460"/>
                </a:cubicBezTo>
                <a:cubicBezTo>
                  <a:pt x="3055933" y="669935"/>
                  <a:pt x="3060696" y="655647"/>
                  <a:pt x="3060696" y="641360"/>
                </a:cubicBezTo>
                <a:cubicBezTo>
                  <a:pt x="3036883" y="627072"/>
                  <a:pt x="3017833" y="617547"/>
                  <a:pt x="2994021" y="608022"/>
                </a:cubicBezTo>
                <a:close/>
                <a:moveTo>
                  <a:pt x="0" y="576286"/>
                </a:moveTo>
                <a:cubicBezTo>
                  <a:pt x="9608" y="581038"/>
                  <a:pt x="19190" y="581038"/>
                  <a:pt x="23960" y="581038"/>
                </a:cubicBezTo>
                <a:cubicBezTo>
                  <a:pt x="71866" y="609546"/>
                  <a:pt x="124563" y="638054"/>
                  <a:pt x="172469" y="671314"/>
                </a:cubicBezTo>
                <a:cubicBezTo>
                  <a:pt x="301818" y="756839"/>
                  <a:pt x="431165" y="842364"/>
                  <a:pt x="560514" y="927889"/>
                </a:cubicBezTo>
                <a:cubicBezTo>
                  <a:pt x="574888" y="937391"/>
                  <a:pt x="589258" y="942143"/>
                  <a:pt x="603633" y="951646"/>
                </a:cubicBezTo>
                <a:cubicBezTo>
                  <a:pt x="613212" y="961148"/>
                  <a:pt x="627586" y="970651"/>
                  <a:pt x="641956" y="980154"/>
                </a:cubicBezTo>
                <a:cubicBezTo>
                  <a:pt x="641956" y="980154"/>
                  <a:pt x="646747" y="984905"/>
                  <a:pt x="651539" y="984905"/>
                </a:cubicBezTo>
                <a:cubicBezTo>
                  <a:pt x="689863" y="1013413"/>
                  <a:pt x="732982" y="1037170"/>
                  <a:pt x="780888" y="1060931"/>
                </a:cubicBezTo>
                <a:cubicBezTo>
                  <a:pt x="795259" y="1070436"/>
                  <a:pt x="804842" y="1075187"/>
                  <a:pt x="819213" y="1089440"/>
                </a:cubicBezTo>
                <a:cubicBezTo>
                  <a:pt x="824003" y="1098943"/>
                  <a:pt x="838378" y="1103696"/>
                  <a:pt x="852749" y="1108446"/>
                </a:cubicBezTo>
                <a:cubicBezTo>
                  <a:pt x="886284" y="1122701"/>
                  <a:pt x="919821" y="1136955"/>
                  <a:pt x="948562" y="1155961"/>
                </a:cubicBezTo>
                <a:cubicBezTo>
                  <a:pt x="982097" y="1174966"/>
                  <a:pt x="1015633" y="1198725"/>
                  <a:pt x="1049170" y="1222482"/>
                </a:cubicBezTo>
                <a:cubicBezTo>
                  <a:pt x="1058749" y="1227233"/>
                  <a:pt x="1068331" y="1236733"/>
                  <a:pt x="1077915" y="1250986"/>
                </a:cubicBezTo>
                <a:cubicBezTo>
                  <a:pt x="1073123" y="1250986"/>
                  <a:pt x="1063541" y="1255735"/>
                  <a:pt x="1058749" y="1250986"/>
                </a:cubicBezTo>
                <a:cubicBezTo>
                  <a:pt x="1039587" y="1241484"/>
                  <a:pt x="1015633" y="1236733"/>
                  <a:pt x="996472" y="1222482"/>
                </a:cubicBezTo>
                <a:cubicBezTo>
                  <a:pt x="948562" y="1184470"/>
                  <a:pt x="891076" y="1165464"/>
                  <a:pt x="843166" y="1127452"/>
                </a:cubicBezTo>
                <a:cubicBezTo>
                  <a:pt x="795259" y="1094190"/>
                  <a:pt x="742561" y="1065683"/>
                  <a:pt x="689863" y="1032419"/>
                </a:cubicBezTo>
                <a:cubicBezTo>
                  <a:pt x="637165" y="999159"/>
                  <a:pt x="584467" y="970651"/>
                  <a:pt x="536560" y="937391"/>
                </a:cubicBezTo>
                <a:cubicBezTo>
                  <a:pt x="488655" y="908883"/>
                  <a:pt x="440747" y="885126"/>
                  <a:pt x="397633" y="851867"/>
                </a:cubicBezTo>
                <a:cubicBezTo>
                  <a:pt x="325796" y="790098"/>
                  <a:pt x="244328" y="752087"/>
                  <a:pt x="172469" y="699822"/>
                </a:cubicBezTo>
                <a:cubicBezTo>
                  <a:pt x="158121" y="690320"/>
                  <a:pt x="143739" y="685568"/>
                  <a:pt x="129356" y="676065"/>
                </a:cubicBezTo>
                <a:cubicBezTo>
                  <a:pt x="153330" y="728331"/>
                  <a:pt x="210798" y="733082"/>
                  <a:pt x="239543" y="785347"/>
                </a:cubicBezTo>
                <a:cubicBezTo>
                  <a:pt x="220399" y="785347"/>
                  <a:pt x="210798" y="775844"/>
                  <a:pt x="201214" y="771093"/>
                </a:cubicBezTo>
                <a:cubicBezTo>
                  <a:pt x="186865" y="756839"/>
                  <a:pt x="167684" y="747336"/>
                  <a:pt x="153330" y="733082"/>
                </a:cubicBezTo>
                <a:cubicBezTo>
                  <a:pt x="100611" y="695071"/>
                  <a:pt x="52725" y="652308"/>
                  <a:pt x="4806" y="609546"/>
                </a:cubicBezTo>
                <a:cubicBezTo>
                  <a:pt x="28752" y="623800"/>
                  <a:pt x="52725" y="633303"/>
                  <a:pt x="71866" y="647557"/>
                </a:cubicBezTo>
                <a:cubicBezTo>
                  <a:pt x="76679" y="647557"/>
                  <a:pt x="76679" y="642806"/>
                  <a:pt x="76679" y="642806"/>
                </a:cubicBezTo>
                <a:cubicBezTo>
                  <a:pt x="52725" y="623800"/>
                  <a:pt x="28752" y="604795"/>
                  <a:pt x="0" y="576286"/>
                </a:cubicBezTo>
                <a:close/>
                <a:moveTo>
                  <a:pt x="676271" y="576267"/>
                </a:moveTo>
                <a:cubicBezTo>
                  <a:pt x="676271" y="580712"/>
                  <a:pt x="676271" y="585157"/>
                  <a:pt x="671508" y="589602"/>
                </a:cubicBezTo>
                <a:cubicBezTo>
                  <a:pt x="681033" y="589602"/>
                  <a:pt x="690559" y="594047"/>
                  <a:pt x="700086" y="598492"/>
                </a:cubicBezTo>
                <a:cubicBezTo>
                  <a:pt x="704850" y="594047"/>
                  <a:pt x="704850" y="594047"/>
                  <a:pt x="704850" y="594047"/>
                </a:cubicBezTo>
                <a:cubicBezTo>
                  <a:pt x="695323" y="589602"/>
                  <a:pt x="685796" y="580712"/>
                  <a:pt x="676271" y="576267"/>
                </a:cubicBezTo>
                <a:close/>
                <a:moveTo>
                  <a:pt x="546096" y="561979"/>
                </a:moveTo>
                <a:cubicBezTo>
                  <a:pt x="536574" y="561979"/>
                  <a:pt x="527046" y="566344"/>
                  <a:pt x="517521" y="570710"/>
                </a:cubicBezTo>
                <a:cubicBezTo>
                  <a:pt x="531810" y="579441"/>
                  <a:pt x="541334" y="579441"/>
                  <a:pt x="546096" y="561979"/>
                </a:cubicBezTo>
                <a:close/>
                <a:moveTo>
                  <a:pt x="2879720" y="542934"/>
                </a:moveTo>
                <a:cubicBezTo>
                  <a:pt x="2879720" y="547697"/>
                  <a:pt x="2879720" y="552459"/>
                  <a:pt x="2874958" y="557222"/>
                </a:cubicBezTo>
                <a:cubicBezTo>
                  <a:pt x="2894008" y="561984"/>
                  <a:pt x="2913058" y="571509"/>
                  <a:pt x="2932108" y="576272"/>
                </a:cubicBezTo>
                <a:cubicBezTo>
                  <a:pt x="2932108" y="576272"/>
                  <a:pt x="2936871" y="571509"/>
                  <a:pt x="2936871" y="566747"/>
                </a:cubicBezTo>
                <a:cubicBezTo>
                  <a:pt x="2917821" y="561984"/>
                  <a:pt x="2898770" y="552459"/>
                  <a:pt x="2879720" y="542934"/>
                </a:cubicBezTo>
                <a:close/>
                <a:moveTo>
                  <a:pt x="484183" y="495303"/>
                </a:moveTo>
                <a:cubicBezTo>
                  <a:pt x="508244" y="504828"/>
                  <a:pt x="537117" y="519116"/>
                  <a:pt x="561177" y="533403"/>
                </a:cubicBezTo>
                <a:cubicBezTo>
                  <a:pt x="618923" y="566741"/>
                  <a:pt x="618923" y="566741"/>
                  <a:pt x="638174" y="561979"/>
                </a:cubicBezTo>
                <a:cubicBezTo>
                  <a:pt x="594862" y="519116"/>
                  <a:pt x="541929" y="500066"/>
                  <a:pt x="484183" y="495303"/>
                </a:cubicBezTo>
                <a:close/>
                <a:moveTo>
                  <a:pt x="346071" y="481016"/>
                </a:moveTo>
                <a:cubicBezTo>
                  <a:pt x="346071" y="485779"/>
                  <a:pt x="346071" y="485779"/>
                  <a:pt x="346071" y="485779"/>
                </a:cubicBezTo>
                <a:cubicBezTo>
                  <a:pt x="350838" y="490541"/>
                  <a:pt x="360359" y="490541"/>
                  <a:pt x="365122" y="495304"/>
                </a:cubicBezTo>
                <a:cubicBezTo>
                  <a:pt x="369886" y="490541"/>
                  <a:pt x="369886" y="490541"/>
                  <a:pt x="369886" y="490541"/>
                </a:cubicBezTo>
                <a:cubicBezTo>
                  <a:pt x="365122" y="485779"/>
                  <a:pt x="360359" y="481016"/>
                  <a:pt x="360359" y="481016"/>
                </a:cubicBezTo>
                <a:cubicBezTo>
                  <a:pt x="355599" y="481016"/>
                  <a:pt x="350838" y="481016"/>
                  <a:pt x="346071" y="481016"/>
                </a:cubicBezTo>
                <a:close/>
                <a:moveTo>
                  <a:pt x="3233733" y="471498"/>
                </a:moveTo>
                <a:cubicBezTo>
                  <a:pt x="3243258" y="495311"/>
                  <a:pt x="3262308" y="504836"/>
                  <a:pt x="3281358" y="495311"/>
                </a:cubicBezTo>
                <a:cubicBezTo>
                  <a:pt x="3267070" y="490548"/>
                  <a:pt x="3252783" y="481023"/>
                  <a:pt x="3233733" y="471498"/>
                </a:cubicBezTo>
                <a:close/>
                <a:moveTo>
                  <a:pt x="1925706" y="423869"/>
                </a:moveTo>
                <a:cubicBezTo>
                  <a:pt x="1920871" y="428632"/>
                  <a:pt x="1920871" y="428632"/>
                  <a:pt x="1920871" y="433394"/>
                </a:cubicBezTo>
                <a:cubicBezTo>
                  <a:pt x="1954714" y="452444"/>
                  <a:pt x="1988556" y="471494"/>
                  <a:pt x="2022399" y="490544"/>
                </a:cubicBezTo>
                <a:cubicBezTo>
                  <a:pt x="2022399" y="485782"/>
                  <a:pt x="2027234" y="481019"/>
                  <a:pt x="2027234" y="476257"/>
                </a:cubicBezTo>
                <a:cubicBezTo>
                  <a:pt x="1998226" y="457207"/>
                  <a:pt x="1964383" y="433394"/>
                  <a:pt x="1925706" y="423869"/>
                </a:cubicBezTo>
                <a:close/>
                <a:moveTo>
                  <a:pt x="1341433" y="409581"/>
                </a:moveTo>
                <a:cubicBezTo>
                  <a:pt x="1350960" y="438156"/>
                  <a:pt x="1365246" y="447681"/>
                  <a:pt x="1398583" y="438156"/>
                </a:cubicBezTo>
                <a:cubicBezTo>
                  <a:pt x="1374771" y="423868"/>
                  <a:pt x="1355724" y="419106"/>
                  <a:pt x="1341433" y="409581"/>
                </a:cubicBezTo>
                <a:close/>
                <a:moveTo>
                  <a:pt x="2649533" y="404822"/>
                </a:moveTo>
                <a:cubicBezTo>
                  <a:pt x="2678108" y="438159"/>
                  <a:pt x="2697158" y="452447"/>
                  <a:pt x="2730496" y="447684"/>
                </a:cubicBezTo>
                <a:cubicBezTo>
                  <a:pt x="2706683" y="419109"/>
                  <a:pt x="2682870" y="409584"/>
                  <a:pt x="2649533" y="404822"/>
                </a:cubicBezTo>
                <a:close/>
                <a:moveTo>
                  <a:pt x="341312" y="390528"/>
                </a:moveTo>
                <a:cubicBezTo>
                  <a:pt x="341312" y="395291"/>
                  <a:pt x="341312" y="395291"/>
                  <a:pt x="341312" y="400053"/>
                </a:cubicBezTo>
                <a:cubicBezTo>
                  <a:pt x="355599" y="409578"/>
                  <a:pt x="374649" y="414341"/>
                  <a:pt x="393696" y="423866"/>
                </a:cubicBezTo>
                <a:cubicBezTo>
                  <a:pt x="393696" y="419104"/>
                  <a:pt x="393696" y="419104"/>
                  <a:pt x="398460" y="414341"/>
                </a:cubicBezTo>
                <a:cubicBezTo>
                  <a:pt x="379408" y="404816"/>
                  <a:pt x="365122" y="390528"/>
                  <a:pt x="341312" y="390528"/>
                </a:cubicBezTo>
                <a:close/>
                <a:moveTo>
                  <a:pt x="1279521" y="385769"/>
                </a:moveTo>
                <a:cubicBezTo>
                  <a:pt x="1274758" y="390531"/>
                  <a:pt x="1274758" y="390531"/>
                  <a:pt x="1274758" y="395294"/>
                </a:cubicBezTo>
                <a:cubicBezTo>
                  <a:pt x="1289048" y="400057"/>
                  <a:pt x="1303333" y="404819"/>
                  <a:pt x="1317623" y="409582"/>
                </a:cubicBezTo>
                <a:cubicBezTo>
                  <a:pt x="1317623" y="409582"/>
                  <a:pt x="1317623" y="404819"/>
                  <a:pt x="1317623" y="400057"/>
                </a:cubicBezTo>
                <a:cubicBezTo>
                  <a:pt x="1303333" y="395294"/>
                  <a:pt x="1289048" y="390531"/>
                  <a:pt x="1279521" y="385769"/>
                </a:cubicBezTo>
                <a:close/>
                <a:moveTo>
                  <a:pt x="1370008" y="371481"/>
                </a:moveTo>
                <a:cubicBezTo>
                  <a:pt x="1403773" y="395293"/>
                  <a:pt x="1466481" y="423868"/>
                  <a:pt x="1495421" y="423868"/>
                </a:cubicBezTo>
                <a:cubicBezTo>
                  <a:pt x="1456833" y="395293"/>
                  <a:pt x="1418244" y="371481"/>
                  <a:pt x="1370008" y="371481"/>
                </a:cubicBezTo>
                <a:close/>
                <a:moveTo>
                  <a:pt x="365122" y="342903"/>
                </a:moveTo>
                <a:cubicBezTo>
                  <a:pt x="360358" y="347666"/>
                  <a:pt x="360358" y="347666"/>
                  <a:pt x="360358" y="347666"/>
                </a:cubicBezTo>
                <a:cubicBezTo>
                  <a:pt x="369886" y="352428"/>
                  <a:pt x="379408" y="357191"/>
                  <a:pt x="388934" y="361953"/>
                </a:cubicBezTo>
                <a:cubicBezTo>
                  <a:pt x="388934" y="361953"/>
                  <a:pt x="388934" y="357191"/>
                  <a:pt x="393696" y="357191"/>
                </a:cubicBezTo>
                <a:cubicBezTo>
                  <a:pt x="384171" y="352428"/>
                  <a:pt x="374649" y="347666"/>
                  <a:pt x="365122" y="342903"/>
                </a:cubicBezTo>
                <a:close/>
                <a:moveTo>
                  <a:pt x="2227258" y="338145"/>
                </a:moveTo>
                <a:cubicBezTo>
                  <a:pt x="2227258" y="338145"/>
                  <a:pt x="2227258" y="342908"/>
                  <a:pt x="2227258" y="347670"/>
                </a:cubicBezTo>
                <a:cubicBezTo>
                  <a:pt x="2237419" y="347670"/>
                  <a:pt x="2242498" y="347670"/>
                  <a:pt x="2252658" y="347670"/>
                </a:cubicBezTo>
                <a:cubicBezTo>
                  <a:pt x="2252658" y="342908"/>
                  <a:pt x="2252658" y="338145"/>
                  <a:pt x="2252658" y="338145"/>
                </a:cubicBezTo>
                <a:cubicBezTo>
                  <a:pt x="2242498" y="338145"/>
                  <a:pt x="2237419" y="338145"/>
                  <a:pt x="2227258" y="338145"/>
                </a:cubicBezTo>
                <a:close/>
                <a:moveTo>
                  <a:pt x="2974971" y="331599"/>
                </a:moveTo>
                <a:cubicBezTo>
                  <a:pt x="2970208" y="329813"/>
                  <a:pt x="2965446" y="331004"/>
                  <a:pt x="2955921" y="333385"/>
                </a:cubicBezTo>
                <a:cubicBezTo>
                  <a:pt x="2970208" y="338147"/>
                  <a:pt x="2979733" y="342910"/>
                  <a:pt x="2994021" y="347672"/>
                </a:cubicBezTo>
                <a:cubicBezTo>
                  <a:pt x="2984496" y="338147"/>
                  <a:pt x="2979733" y="333385"/>
                  <a:pt x="2974971" y="331599"/>
                </a:cubicBezTo>
                <a:close/>
                <a:moveTo>
                  <a:pt x="2362197" y="319096"/>
                </a:moveTo>
                <a:cubicBezTo>
                  <a:pt x="2376484" y="352433"/>
                  <a:pt x="2400298" y="366721"/>
                  <a:pt x="2433635" y="366721"/>
                </a:cubicBezTo>
                <a:cubicBezTo>
                  <a:pt x="2400298" y="328621"/>
                  <a:pt x="2381246" y="319096"/>
                  <a:pt x="2362197" y="319096"/>
                </a:cubicBezTo>
                <a:close/>
                <a:moveTo>
                  <a:pt x="1629021" y="314331"/>
                </a:moveTo>
                <a:cubicBezTo>
                  <a:pt x="1619434" y="311950"/>
                  <a:pt x="1607449" y="311950"/>
                  <a:pt x="1590671" y="314331"/>
                </a:cubicBezTo>
                <a:cubicBezTo>
                  <a:pt x="1681752" y="352431"/>
                  <a:pt x="1748861" y="409581"/>
                  <a:pt x="1825562" y="461968"/>
                </a:cubicBezTo>
                <a:cubicBezTo>
                  <a:pt x="1835146" y="447680"/>
                  <a:pt x="1835146" y="438155"/>
                  <a:pt x="1820765" y="423868"/>
                </a:cubicBezTo>
                <a:cubicBezTo>
                  <a:pt x="1782420" y="395293"/>
                  <a:pt x="1748861" y="371481"/>
                  <a:pt x="1700927" y="352431"/>
                </a:cubicBezTo>
                <a:cubicBezTo>
                  <a:pt x="1686544" y="347668"/>
                  <a:pt x="1667369" y="338143"/>
                  <a:pt x="1652988" y="328618"/>
                </a:cubicBezTo>
                <a:cubicBezTo>
                  <a:pt x="1645799" y="321475"/>
                  <a:pt x="1638609" y="316712"/>
                  <a:pt x="1629021" y="314331"/>
                </a:cubicBezTo>
                <a:close/>
                <a:moveTo>
                  <a:pt x="2697158" y="309572"/>
                </a:moveTo>
                <a:cubicBezTo>
                  <a:pt x="2697158" y="314334"/>
                  <a:pt x="2697158" y="314334"/>
                  <a:pt x="2692396" y="319097"/>
                </a:cubicBezTo>
                <a:cubicBezTo>
                  <a:pt x="2706683" y="328622"/>
                  <a:pt x="2720971" y="333385"/>
                  <a:pt x="2730496" y="342910"/>
                </a:cubicBezTo>
                <a:cubicBezTo>
                  <a:pt x="2725733" y="319097"/>
                  <a:pt x="2716208" y="309572"/>
                  <a:pt x="2697158" y="309572"/>
                </a:cubicBezTo>
                <a:close/>
                <a:moveTo>
                  <a:pt x="1246183" y="300042"/>
                </a:moveTo>
                <a:cubicBezTo>
                  <a:pt x="1260471" y="323855"/>
                  <a:pt x="1284285" y="328617"/>
                  <a:pt x="1303333" y="323855"/>
                </a:cubicBezTo>
                <a:cubicBezTo>
                  <a:pt x="1303333" y="319093"/>
                  <a:pt x="1308096" y="319093"/>
                  <a:pt x="1308096" y="314330"/>
                </a:cubicBezTo>
                <a:cubicBezTo>
                  <a:pt x="1289048" y="309567"/>
                  <a:pt x="1269996" y="304805"/>
                  <a:pt x="1246183" y="300042"/>
                </a:cubicBezTo>
                <a:close/>
                <a:moveTo>
                  <a:pt x="2324095" y="285758"/>
                </a:moveTo>
                <a:cubicBezTo>
                  <a:pt x="2319333" y="290520"/>
                  <a:pt x="2319333" y="295283"/>
                  <a:pt x="2319333" y="295283"/>
                </a:cubicBezTo>
                <a:cubicBezTo>
                  <a:pt x="2324095" y="300045"/>
                  <a:pt x="2333623" y="300045"/>
                  <a:pt x="2338386" y="304808"/>
                </a:cubicBezTo>
                <a:cubicBezTo>
                  <a:pt x="2338386" y="304808"/>
                  <a:pt x="2338386" y="300045"/>
                  <a:pt x="2343150" y="300045"/>
                </a:cubicBezTo>
                <a:cubicBezTo>
                  <a:pt x="2333623" y="295283"/>
                  <a:pt x="2328859" y="290520"/>
                  <a:pt x="2324095" y="285758"/>
                </a:cubicBezTo>
                <a:close/>
                <a:moveTo>
                  <a:pt x="3065458" y="276235"/>
                </a:moveTo>
                <a:cubicBezTo>
                  <a:pt x="3065458" y="280997"/>
                  <a:pt x="3065458" y="280997"/>
                  <a:pt x="3065458" y="280997"/>
                </a:cubicBezTo>
                <a:cubicBezTo>
                  <a:pt x="3070538" y="285760"/>
                  <a:pt x="3080698" y="290522"/>
                  <a:pt x="3090858" y="295285"/>
                </a:cubicBezTo>
                <a:cubicBezTo>
                  <a:pt x="3070538" y="276235"/>
                  <a:pt x="3070538" y="276235"/>
                  <a:pt x="3070538" y="276235"/>
                </a:cubicBezTo>
                <a:cubicBezTo>
                  <a:pt x="3070538" y="276235"/>
                  <a:pt x="3070538" y="276235"/>
                  <a:pt x="3065458" y="276235"/>
                </a:cubicBezTo>
                <a:close/>
                <a:moveTo>
                  <a:pt x="2146300" y="261945"/>
                </a:moveTo>
                <a:cubicBezTo>
                  <a:pt x="2146300" y="266707"/>
                  <a:pt x="2146300" y="266707"/>
                  <a:pt x="2146300" y="266707"/>
                </a:cubicBezTo>
                <a:cubicBezTo>
                  <a:pt x="2151058" y="271470"/>
                  <a:pt x="2155821" y="276232"/>
                  <a:pt x="2165346" y="280995"/>
                </a:cubicBezTo>
                <a:cubicBezTo>
                  <a:pt x="2165346" y="276232"/>
                  <a:pt x="2170110" y="276232"/>
                  <a:pt x="2170110" y="271470"/>
                </a:cubicBezTo>
                <a:cubicBezTo>
                  <a:pt x="2165346" y="271470"/>
                  <a:pt x="2160584" y="266707"/>
                  <a:pt x="2155821" y="266707"/>
                </a:cubicBezTo>
                <a:cubicBezTo>
                  <a:pt x="2155821" y="266707"/>
                  <a:pt x="2151058" y="266707"/>
                  <a:pt x="2146300" y="261945"/>
                </a:cubicBezTo>
                <a:close/>
                <a:moveTo>
                  <a:pt x="531810" y="252417"/>
                </a:moveTo>
                <a:cubicBezTo>
                  <a:pt x="531810" y="252417"/>
                  <a:pt x="531810" y="257179"/>
                  <a:pt x="527046" y="257179"/>
                </a:cubicBezTo>
                <a:cubicBezTo>
                  <a:pt x="536574" y="261942"/>
                  <a:pt x="550859" y="266704"/>
                  <a:pt x="560384" y="271466"/>
                </a:cubicBezTo>
                <a:cubicBezTo>
                  <a:pt x="560384" y="266704"/>
                  <a:pt x="560384" y="266704"/>
                  <a:pt x="560384" y="261942"/>
                </a:cubicBezTo>
                <a:cubicBezTo>
                  <a:pt x="550859" y="257179"/>
                  <a:pt x="541337" y="257179"/>
                  <a:pt x="531810" y="252417"/>
                </a:cubicBezTo>
                <a:close/>
                <a:moveTo>
                  <a:pt x="1341433" y="247656"/>
                </a:moveTo>
                <a:cubicBezTo>
                  <a:pt x="1341433" y="252418"/>
                  <a:pt x="1341433" y="252418"/>
                  <a:pt x="1341433" y="252418"/>
                </a:cubicBezTo>
                <a:cubicBezTo>
                  <a:pt x="1346196" y="257181"/>
                  <a:pt x="1355724" y="261943"/>
                  <a:pt x="1365246" y="266706"/>
                </a:cubicBezTo>
                <a:cubicBezTo>
                  <a:pt x="1365246" y="261943"/>
                  <a:pt x="1365246" y="261943"/>
                  <a:pt x="1365246" y="257181"/>
                </a:cubicBezTo>
                <a:cubicBezTo>
                  <a:pt x="1360484" y="252418"/>
                  <a:pt x="1350960" y="247656"/>
                  <a:pt x="1341433" y="247656"/>
                </a:cubicBezTo>
                <a:close/>
                <a:moveTo>
                  <a:pt x="1481135" y="238130"/>
                </a:moveTo>
                <a:cubicBezTo>
                  <a:pt x="1476371" y="242892"/>
                  <a:pt x="1476371" y="242892"/>
                  <a:pt x="1476371" y="247655"/>
                </a:cubicBezTo>
                <a:cubicBezTo>
                  <a:pt x="1485898" y="252418"/>
                  <a:pt x="1495421" y="257180"/>
                  <a:pt x="1509709" y="261943"/>
                </a:cubicBezTo>
                <a:cubicBezTo>
                  <a:pt x="1509709" y="257180"/>
                  <a:pt x="1509709" y="257180"/>
                  <a:pt x="1509709" y="252418"/>
                </a:cubicBezTo>
                <a:cubicBezTo>
                  <a:pt x="1500184" y="247655"/>
                  <a:pt x="1490662" y="242892"/>
                  <a:pt x="1481135" y="238130"/>
                </a:cubicBezTo>
                <a:close/>
                <a:moveTo>
                  <a:pt x="2217910" y="219082"/>
                </a:moveTo>
                <a:cubicBezTo>
                  <a:pt x="2212971" y="223845"/>
                  <a:pt x="2212971" y="223845"/>
                  <a:pt x="2212971" y="228607"/>
                </a:cubicBezTo>
                <a:cubicBezTo>
                  <a:pt x="2227788" y="233370"/>
                  <a:pt x="2242604" y="242895"/>
                  <a:pt x="2252482" y="247657"/>
                </a:cubicBezTo>
                <a:cubicBezTo>
                  <a:pt x="2257421" y="242895"/>
                  <a:pt x="2257421" y="242895"/>
                  <a:pt x="2257421" y="238132"/>
                </a:cubicBezTo>
                <a:cubicBezTo>
                  <a:pt x="2242604" y="233370"/>
                  <a:pt x="2232727" y="223845"/>
                  <a:pt x="2217910" y="219082"/>
                </a:cubicBezTo>
                <a:close/>
                <a:moveTo>
                  <a:pt x="1481135" y="209555"/>
                </a:moveTo>
                <a:cubicBezTo>
                  <a:pt x="1481135" y="214318"/>
                  <a:pt x="1481135" y="219080"/>
                  <a:pt x="1481135" y="223843"/>
                </a:cubicBezTo>
                <a:cubicBezTo>
                  <a:pt x="1495421" y="228605"/>
                  <a:pt x="1509709" y="238130"/>
                  <a:pt x="1528758" y="242893"/>
                </a:cubicBezTo>
                <a:cubicBezTo>
                  <a:pt x="1528758" y="238130"/>
                  <a:pt x="1528758" y="238130"/>
                  <a:pt x="1528758" y="238130"/>
                </a:cubicBezTo>
                <a:cubicBezTo>
                  <a:pt x="1514473" y="228605"/>
                  <a:pt x="1500183" y="219080"/>
                  <a:pt x="1481135" y="209555"/>
                </a:cubicBezTo>
                <a:close/>
                <a:moveTo>
                  <a:pt x="2055808" y="161932"/>
                </a:moveTo>
                <a:cubicBezTo>
                  <a:pt x="2070097" y="185745"/>
                  <a:pt x="2089146" y="190507"/>
                  <a:pt x="2117721" y="195270"/>
                </a:cubicBezTo>
                <a:cubicBezTo>
                  <a:pt x="2089146" y="161932"/>
                  <a:pt x="2084383" y="157170"/>
                  <a:pt x="2055808" y="161932"/>
                </a:cubicBezTo>
                <a:close/>
                <a:moveTo>
                  <a:pt x="1289048" y="142880"/>
                </a:moveTo>
                <a:cubicBezTo>
                  <a:pt x="1289048" y="147642"/>
                  <a:pt x="1289048" y="147642"/>
                  <a:pt x="1289048" y="147642"/>
                </a:cubicBezTo>
                <a:cubicBezTo>
                  <a:pt x="1298571" y="152405"/>
                  <a:pt x="1308096" y="157168"/>
                  <a:pt x="1322386" y="157168"/>
                </a:cubicBezTo>
                <a:cubicBezTo>
                  <a:pt x="1322386" y="152405"/>
                  <a:pt x="1322386" y="152405"/>
                  <a:pt x="1322386" y="152405"/>
                </a:cubicBezTo>
                <a:cubicBezTo>
                  <a:pt x="1312859" y="147642"/>
                  <a:pt x="1303334" y="147642"/>
                  <a:pt x="1289048" y="142880"/>
                </a:cubicBezTo>
                <a:close/>
                <a:moveTo>
                  <a:pt x="2079624" y="119070"/>
                </a:moveTo>
                <a:cubicBezTo>
                  <a:pt x="2089146" y="138120"/>
                  <a:pt x="2098671" y="152407"/>
                  <a:pt x="2108198" y="166695"/>
                </a:cubicBezTo>
                <a:cubicBezTo>
                  <a:pt x="2112962" y="166695"/>
                  <a:pt x="2112962" y="161932"/>
                  <a:pt x="2117721" y="161932"/>
                </a:cubicBezTo>
                <a:cubicBezTo>
                  <a:pt x="2112962" y="142882"/>
                  <a:pt x="2117721" y="123832"/>
                  <a:pt x="2098671" y="119070"/>
                </a:cubicBezTo>
                <a:cubicBezTo>
                  <a:pt x="2089146" y="119070"/>
                  <a:pt x="2084384" y="119070"/>
                  <a:pt x="2079624" y="119070"/>
                </a:cubicBezTo>
                <a:close/>
                <a:moveTo>
                  <a:pt x="1911348" y="119069"/>
                </a:moveTo>
                <a:cubicBezTo>
                  <a:pt x="1916183" y="171457"/>
                  <a:pt x="1945191" y="190507"/>
                  <a:pt x="1993539" y="200032"/>
                </a:cubicBezTo>
                <a:cubicBezTo>
                  <a:pt x="1998373" y="190507"/>
                  <a:pt x="2008043" y="180982"/>
                  <a:pt x="2017712" y="166695"/>
                </a:cubicBezTo>
                <a:cubicBezTo>
                  <a:pt x="1979034" y="152407"/>
                  <a:pt x="1954861" y="119069"/>
                  <a:pt x="1911348" y="119069"/>
                </a:cubicBezTo>
                <a:close/>
                <a:moveTo>
                  <a:pt x="609596" y="119067"/>
                </a:moveTo>
                <a:cubicBezTo>
                  <a:pt x="609596" y="123829"/>
                  <a:pt x="609596" y="123829"/>
                  <a:pt x="609596" y="123829"/>
                </a:cubicBezTo>
                <a:cubicBezTo>
                  <a:pt x="619121" y="128592"/>
                  <a:pt x="628647" y="128592"/>
                  <a:pt x="633411" y="133355"/>
                </a:cubicBezTo>
                <a:cubicBezTo>
                  <a:pt x="638174" y="128592"/>
                  <a:pt x="638174" y="128592"/>
                  <a:pt x="638174" y="123829"/>
                </a:cubicBezTo>
                <a:cubicBezTo>
                  <a:pt x="628647" y="123829"/>
                  <a:pt x="619121" y="119067"/>
                  <a:pt x="609596" y="119067"/>
                </a:cubicBezTo>
                <a:close/>
                <a:moveTo>
                  <a:pt x="1963733" y="109544"/>
                </a:moveTo>
                <a:cubicBezTo>
                  <a:pt x="1963733" y="114307"/>
                  <a:pt x="1963733" y="119070"/>
                  <a:pt x="1963733" y="119070"/>
                </a:cubicBezTo>
                <a:cubicBezTo>
                  <a:pt x="1973787" y="123833"/>
                  <a:pt x="1983842" y="123833"/>
                  <a:pt x="1993896" y="123833"/>
                </a:cubicBezTo>
                <a:cubicBezTo>
                  <a:pt x="1993896" y="123833"/>
                  <a:pt x="1993896" y="123833"/>
                  <a:pt x="1993896" y="119070"/>
                </a:cubicBezTo>
                <a:cubicBezTo>
                  <a:pt x="1983842" y="119070"/>
                  <a:pt x="1973787" y="114307"/>
                  <a:pt x="1963733" y="109544"/>
                </a:cubicBezTo>
                <a:close/>
                <a:moveTo>
                  <a:pt x="1308096" y="104780"/>
                </a:moveTo>
                <a:cubicBezTo>
                  <a:pt x="1327150" y="128593"/>
                  <a:pt x="1350960" y="147643"/>
                  <a:pt x="1384298" y="138118"/>
                </a:cubicBezTo>
                <a:cubicBezTo>
                  <a:pt x="1365246" y="109542"/>
                  <a:pt x="1336671" y="104780"/>
                  <a:pt x="1308096" y="104780"/>
                </a:cubicBezTo>
                <a:close/>
                <a:moveTo>
                  <a:pt x="1096958" y="76204"/>
                </a:moveTo>
                <a:cubicBezTo>
                  <a:pt x="1096958" y="80967"/>
                  <a:pt x="1096958" y="80967"/>
                  <a:pt x="1096958" y="85729"/>
                </a:cubicBezTo>
                <a:cubicBezTo>
                  <a:pt x="1106483" y="90492"/>
                  <a:pt x="1116009" y="90492"/>
                  <a:pt x="1125536" y="95254"/>
                </a:cubicBezTo>
                <a:cubicBezTo>
                  <a:pt x="1125536" y="90492"/>
                  <a:pt x="1125536" y="90492"/>
                  <a:pt x="1125536" y="85729"/>
                </a:cubicBezTo>
                <a:cubicBezTo>
                  <a:pt x="1116009" y="85729"/>
                  <a:pt x="1106483" y="80967"/>
                  <a:pt x="1096958" y="76204"/>
                </a:cubicBezTo>
                <a:close/>
                <a:moveTo>
                  <a:pt x="2778121" y="33347"/>
                </a:moveTo>
                <a:cubicBezTo>
                  <a:pt x="2782883" y="38110"/>
                  <a:pt x="2787646" y="42873"/>
                  <a:pt x="2792408" y="47635"/>
                </a:cubicBezTo>
                <a:cubicBezTo>
                  <a:pt x="2797171" y="33347"/>
                  <a:pt x="2797171" y="33347"/>
                  <a:pt x="2778121" y="33347"/>
                </a:cubicBezTo>
                <a:close/>
                <a:moveTo>
                  <a:pt x="804858" y="23817"/>
                </a:moveTo>
                <a:cubicBezTo>
                  <a:pt x="804858" y="28580"/>
                  <a:pt x="804858" y="28580"/>
                  <a:pt x="804858" y="33342"/>
                </a:cubicBezTo>
                <a:cubicBezTo>
                  <a:pt x="833909" y="38105"/>
                  <a:pt x="862961" y="47630"/>
                  <a:pt x="901696" y="57155"/>
                </a:cubicBezTo>
                <a:cubicBezTo>
                  <a:pt x="892012" y="38105"/>
                  <a:pt x="887170" y="28580"/>
                  <a:pt x="882328" y="23817"/>
                </a:cubicBezTo>
                <a:cubicBezTo>
                  <a:pt x="853277" y="23817"/>
                  <a:pt x="829067" y="23817"/>
                  <a:pt x="804858" y="23817"/>
                </a:cubicBezTo>
                <a:close/>
                <a:moveTo>
                  <a:pt x="2563808" y="14297"/>
                </a:moveTo>
                <a:cubicBezTo>
                  <a:pt x="2578095" y="38110"/>
                  <a:pt x="2597146" y="42872"/>
                  <a:pt x="2616196" y="42872"/>
                </a:cubicBezTo>
                <a:cubicBezTo>
                  <a:pt x="2606671" y="23822"/>
                  <a:pt x="2592383" y="14297"/>
                  <a:pt x="2563808" y="14297"/>
                </a:cubicBezTo>
                <a:close/>
                <a:moveTo>
                  <a:pt x="920747" y="9529"/>
                </a:moveTo>
                <a:cubicBezTo>
                  <a:pt x="915983" y="9529"/>
                  <a:pt x="911221" y="14292"/>
                  <a:pt x="906458" y="19054"/>
                </a:cubicBezTo>
                <a:cubicBezTo>
                  <a:pt x="944558" y="28579"/>
                  <a:pt x="968371" y="57154"/>
                  <a:pt x="1011233" y="47629"/>
                </a:cubicBezTo>
                <a:cubicBezTo>
                  <a:pt x="977895" y="33342"/>
                  <a:pt x="949321" y="23817"/>
                  <a:pt x="920747" y="9529"/>
                </a:cubicBezTo>
                <a:close/>
                <a:moveTo>
                  <a:pt x="1820863" y="4793"/>
                </a:moveTo>
                <a:cubicBezTo>
                  <a:pt x="1854200" y="9555"/>
                  <a:pt x="1873250" y="28605"/>
                  <a:pt x="1892301" y="42893"/>
                </a:cubicBezTo>
                <a:cubicBezTo>
                  <a:pt x="1868491" y="38130"/>
                  <a:pt x="1844674" y="28605"/>
                  <a:pt x="1820863" y="4793"/>
                </a:cubicBezTo>
                <a:close/>
                <a:moveTo>
                  <a:pt x="2271712" y="30"/>
                </a:moveTo>
                <a:cubicBezTo>
                  <a:pt x="2271712" y="30"/>
                  <a:pt x="2271712" y="30"/>
                  <a:pt x="2286001" y="30"/>
                </a:cubicBezTo>
                <a:cubicBezTo>
                  <a:pt x="2286001" y="4793"/>
                  <a:pt x="2290765" y="30"/>
                  <a:pt x="2290765" y="4793"/>
                </a:cubicBezTo>
                <a:cubicBezTo>
                  <a:pt x="2281239" y="30"/>
                  <a:pt x="2276476" y="4793"/>
                  <a:pt x="2271712" y="30"/>
                </a:cubicBezTo>
                <a:close/>
                <a:moveTo>
                  <a:pt x="498740" y="0"/>
                </a:moveTo>
                <a:cubicBezTo>
                  <a:pt x="532269" y="0"/>
                  <a:pt x="532269" y="0"/>
                  <a:pt x="532269" y="0"/>
                </a:cubicBezTo>
                <a:cubicBezTo>
                  <a:pt x="537058" y="4756"/>
                  <a:pt x="541848" y="0"/>
                  <a:pt x="541848" y="4756"/>
                </a:cubicBezTo>
                <a:cubicBezTo>
                  <a:pt x="532269" y="14268"/>
                  <a:pt x="527479" y="19024"/>
                  <a:pt x="517899" y="28535"/>
                </a:cubicBezTo>
                <a:cubicBezTo>
                  <a:pt x="532269" y="28535"/>
                  <a:pt x="546638" y="33291"/>
                  <a:pt x="565797" y="33291"/>
                </a:cubicBezTo>
                <a:cubicBezTo>
                  <a:pt x="561008" y="19024"/>
                  <a:pt x="556217" y="9512"/>
                  <a:pt x="551428" y="0"/>
                </a:cubicBezTo>
                <a:cubicBezTo>
                  <a:pt x="628065" y="0"/>
                  <a:pt x="628065" y="0"/>
                  <a:pt x="628065" y="0"/>
                </a:cubicBezTo>
                <a:cubicBezTo>
                  <a:pt x="666383" y="19024"/>
                  <a:pt x="704702" y="28535"/>
                  <a:pt x="743020" y="47559"/>
                </a:cubicBezTo>
                <a:cubicBezTo>
                  <a:pt x="757390" y="52315"/>
                  <a:pt x="766969" y="66583"/>
                  <a:pt x="790918" y="57071"/>
                </a:cubicBezTo>
                <a:cubicBezTo>
                  <a:pt x="757390" y="42803"/>
                  <a:pt x="733441" y="23780"/>
                  <a:pt x="704702" y="9512"/>
                </a:cubicBezTo>
                <a:cubicBezTo>
                  <a:pt x="695122" y="9512"/>
                  <a:pt x="685542" y="4756"/>
                  <a:pt x="675963" y="0"/>
                </a:cubicBezTo>
                <a:cubicBezTo>
                  <a:pt x="987300" y="0"/>
                  <a:pt x="987300" y="0"/>
                  <a:pt x="987300" y="0"/>
                </a:cubicBezTo>
                <a:cubicBezTo>
                  <a:pt x="992090" y="4756"/>
                  <a:pt x="996880" y="4756"/>
                  <a:pt x="996880" y="4756"/>
                </a:cubicBezTo>
                <a:cubicBezTo>
                  <a:pt x="1001670" y="4756"/>
                  <a:pt x="1001670" y="4756"/>
                  <a:pt x="1001670" y="0"/>
                </a:cubicBezTo>
                <a:cubicBezTo>
                  <a:pt x="1686612" y="0"/>
                  <a:pt x="1686612" y="0"/>
                  <a:pt x="1686612" y="0"/>
                </a:cubicBezTo>
                <a:cubicBezTo>
                  <a:pt x="1691402" y="0"/>
                  <a:pt x="1691402" y="0"/>
                  <a:pt x="1691402" y="0"/>
                </a:cubicBezTo>
                <a:cubicBezTo>
                  <a:pt x="1724930" y="19024"/>
                  <a:pt x="1758459" y="38047"/>
                  <a:pt x="1787198" y="57071"/>
                </a:cubicBezTo>
                <a:cubicBezTo>
                  <a:pt x="1791988" y="57071"/>
                  <a:pt x="1796778" y="61827"/>
                  <a:pt x="1796778" y="61827"/>
                </a:cubicBezTo>
                <a:cubicBezTo>
                  <a:pt x="1801567" y="57071"/>
                  <a:pt x="1806357" y="52315"/>
                  <a:pt x="1811147" y="47559"/>
                </a:cubicBezTo>
                <a:cubicBezTo>
                  <a:pt x="1825517" y="57071"/>
                  <a:pt x="1839886" y="61827"/>
                  <a:pt x="1859045" y="76094"/>
                </a:cubicBezTo>
                <a:cubicBezTo>
                  <a:pt x="1844676" y="76094"/>
                  <a:pt x="1839886" y="76094"/>
                  <a:pt x="1835096" y="80850"/>
                </a:cubicBezTo>
                <a:cubicBezTo>
                  <a:pt x="1863835" y="118897"/>
                  <a:pt x="1897363" y="104630"/>
                  <a:pt x="1935682" y="90362"/>
                </a:cubicBezTo>
                <a:cubicBezTo>
                  <a:pt x="1921313" y="76094"/>
                  <a:pt x="1911733" y="61827"/>
                  <a:pt x="1897363" y="47559"/>
                </a:cubicBezTo>
                <a:cubicBezTo>
                  <a:pt x="1916523" y="57071"/>
                  <a:pt x="1935682" y="66583"/>
                  <a:pt x="1954841" y="76094"/>
                </a:cubicBezTo>
                <a:cubicBezTo>
                  <a:pt x="1964421" y="80850"/>
                  <a:pt x="1978790" y="90362"/>
                  <a:pt x="1993159" y="80850"/>
                </a:cubicBezTo>
                <a:cubicBezTo>
                  <a:pt x="1969211" y="66583"/>
                  <a:pt x="1950052" y="57071"/>
                  <a:pt x="1935682" y="42803"/>
                </a:cubicBezTo>
                <a:cubicBezTo>
                  <a:pt x="1916523" y="28535"/>
                  <a:pt x="1897363" y="9512"/>
                  <a:pt x="1878204" y="0"/>
                </a:cubicBezTo>
                <a:cubicBezTo>
                  <a:pt x="2223070" y="0"/>
                  <a:pt x="2223070" y="0"/>
                  <a:pt x="2223070" y="0"/>
                </a:cubicBezTo>
                <a:cubicBezTo>
                  <a:pt x="2218281" y="4756"/>
                  <a:pt x="2213491" y="9512"/>
                  <a:pt x="2208701" y="14268"/>
                </a:cubicBezTo>
                <a:cubicBezTo>
                  <a:pt x="2237440" y="23780"/>
                  <a:pt x="2261389" y="28535"/>
                  <a:pt x="2280548" y="33291"/>
                </a:cubicBezTo>
                <a:cubicBezTo>
                  <a:pt x="2280548" y="42803"/>
                  <a:pt x="2280548" y="47559"/>
                  <a:pt x="2280548" y="57071"/>
                </a:cubicBezTo>
                <a:cubicBezTo>
                  <a:pt x="2294918" y="57071"/>
                  <a:pt x="2309287" y="57071"/>
                  <a:pt x="2318866" y="66583"/>
                </a:cubicBezTo>
                <a:cubicBezTo>
                  <a:pt x="2347606" y="76094"/>
                  <a:pt x="2371555" y="109386"/>
                  <a:pt x="2409873" y="104630"/>
                </a:cubicBezTo>
                <a:cubicBezTo>
                  <a:pt x="2414663" y="104630"/>
                  <a:pt x="2419453" y="109386"/>
                  <a:pt x="2419453" y="109386"/>
                </a:cubicBezTo>
                <a:cubicBezTo>
                  <a:pt x="2438612" y="133165"/>
                  <a:pt x="2462561" y="137921"/>
                  <a:pt x="2486510" y="152189"/>
                </a:cubicBezTo>
                <a:cubicBezTo>
                  <a:pt x="2524828" y="166456"/>
                  <a:pt x="2558357" y="190236"/>
                  <a:pt x="2591885" y="209259"/>
                </a:cubicBezTo>
                <a:cubicBezTo>
                  <a:pt x="2601465" y="214015"/>
                  <a:pt x="2611045" y="233039"/>
                  <a:pt x="2620624" y="237795"/>
                </a:cubicBezTo>
                <a:cubicBezTo>
                  <a:pt x="2649363" y="247307"/>
                  <a:pt x="2678102" y="242551"/>
                  <a:pt x="2716420" y="233039"/>
                </a:cubicBezTo>
                <a:cubicBezTo>
                  <a:pt x="2702051" y="223527"/>
                  <a:pt x="2692471" y="214015"/>
                  <a:pt x="2682892" y="209259"/>
                </a:cubicBezTo>
                <a:cubicBezTo>
                  <a:pt x="2644573" y="185480"/>
                  <a:pt x="2601465" y="166456"/>
                  <a:pt x="2563147" y="142677"/>
                </a:cubicBezTo>
                <a:cubicBezTo>
                  <a:pt x="2548777" y="133165"/>
                  <a:pt x="2534408" y="118897"/>
                  <a:pt x="2524828" y="104630"/>
                </a:cubicBezTo>
                <a:cubicBezTo>
                  <a:pt x="2515249" y="90362"/>
                  <a:pt x="2500879" y="80850"/>
                  <a:pt x="2486510" y="71339"/>
                </a:cubicBezTo>
                <a:cubicBezTo>
                  <a:pt x="2452981" y="61827"/>
                  <a:pt x="2419453" y="42803"/>
                  <a:pt x="2390714" y="28535"/>
                </a:cubicBezTo>
                <a:cubicBezTo>
                  <a:pt x="2390714" y="19024"/>
                  <a:pt x="2390714" y="9512"/>
                  <a:pt x="2385924" y="0"/>
                </a:cubicBezTo>
                <a:cubicBezTo>
                  <a:pt x="10475908" y="0"/>
                  <a:pt x="10475908" y="0"/>
                  <a:pt x="10475908" y="0"/>
                </a:cubicBezTo>
                <a:cubicBezTo>
                  <a:pt x="10475908" y="6858000"/>
                  <a:pt x="10475908" y="6858000"/>
                  <a:pt x="10475908" y="6858000"/>
                </a:cubicBezTo>
                <a:cubicBezTo>
                  <a:pt x="8440240" y="6858000"/>
                  <a:pt x="8440240" y="6858000"/>
                  <a:pt x="8440240" y="6858000"/>
                </a:cubicBezTo>
                <a:cubicBezTo>
                  <a:pt x="8440240" y="6858000"/>
                  <a:pt x="8435450" y="6853244"/>
                  <a:pt x="8430661" y="6853244"/>
                </a:cubicBezTo>
                <a:cubicBezTo>
                  <a:pt x="8387552" y="6829465"/>
                  <a:pt x="8344444" y="6838977"/>
                  <a:pt x="8306125" y="6848488"/>
                </a:cubicBezTo>
                <a:cubicBezTo>
                  <a:pt x="8296546" y="6853244"/>
                  <a:pt x="8286966" y="6858000"/>
                  <a:pt x="8277387" y="6858000"/>
                </a:cubicBezTo>
                <a:cubicBezTo>
                  <a:pt x="8248647" y="6858000"/>
                  <a:pt x="8248647" y="6858000"/>
                  <a:pt x="8248647" y="6858000"/>
                </a:cubicBezTo>
                <a:cubicBezTo>
                  <a:pt x="8239068" y="6858000"/>
                  <a:pt x="8234279" y="6853244"/>
                  <a:pt x="8229489" y="6843733"/>
                </a:cubicBezTo>
                <a:cubicBezTo>
                  <a:pt x="8219909" y="6848488"/>
                  <a:pt x="8210329" y="6853244"/>
                  <a:pt x="8205539" y="6858000"/>
                </a:cubicBezTo>
                <a:cubicBezTo>
                  <a:pt x="8176801" y="6858000"/>
                  <a:pt x="8176801" y="6858000"/>
                  <a:pt x="8176801" y="6858000"/>
                </a:cubicBezTo>
                <a:cubicBezTo>
                  <a:pt x="8181591" y="6858000"/>
                  <a:pt x="8181591" y="6853244"/>
                  <a:pt x="8181591" y="6848488"/>
                </a:cubicBezTo>
                <a:cubicBezTo>
                  <a:pt x="8167221" y="6843733"/>
                  <a:pt x="8157641" y="6838977"/>
                  <a:pt x="8143272" y="6834221"/>
                </a:cubicBezTo>
                <a:cubicBezTo>
                  <a:pt x="8162431" y="6824709"/>
                  <a:pt x="8172011" y="6805685"/>
                  <a:pt x="8162431" y="6781905"/>
                </a:cubicBezTo>
                <a:cubicBezTo>
                  <a:pt x="8152851" y="6777150"/>
                  <a:pt x="8143272" y="6777150"/>
                  <a:pt x="8128903" y="6772394"/>
                </a:cubicBezTo>
                <a:cubicBezTo>
                  <a:pt x="8133693" y="6767638"/>
                  <a:pt x="8138482" y="6762882"/>
                  <a:pt x="8143272" y="6758126"/>
                </a:cubicBezTo>
                <a:cubicBezTo>
                  <a:pt x="8100163" y="6729591"/>
                  <a:pt x="8061845" y="6758126"/>
                  <a:pt x="8018737" y="6762882"/>
                </a:cubicBezTo>
                <a:cubicBezTo>
                  <a:pt x="8023527" y="6772394"/>
                  <a:pt x="8028317" y="6777150"/>
                  <a:pt x="8037896" y="6786661"/>
                </a:cubicBezTo>
                <a:cubicBezTo>
                  <a:pt x="8028317" y="6796173"/>
                  <a:pt x="8018737" y="6805685"/>
                  <a:pt x="8004367" y="6796173"/>
                </a:cubicBezTo>
                <a:cubicBezTo>
                  <a:pt x="7989998" y="6786661"/>
                  <a:pt x="7980419" y="6786661"/>
                  <a:pt x="7961259" y="6791417"/>
                </a:cubicBezTo>
                <a:cubicBezTo>
                  <a:pt x="7937311" y="6805685"/>
                  <a:pt x="7908571" y="6805685"/>
                  <a:pt x="7884623" y="6791417"/>
                </a:cubicBezTo>
                <a:cubicBezTo>
                  <a:pt x="7879833" y="6786661"/>
                  <a:pt x="7870253" y="6781905"/>
                  <a:pt x="7865463" y="6786661"/>
                </a:cubicBezTo>
                <a:cubicBezTo>
                  <a:pt x="7841514" y="6810441"/>
                  <a:pt x="7812775" y="6781905"/>
                  <a:pt x="7788826" y="6796173"/>
                </a:cubicBezTo>
                <a:cubicBezTo>
                  <a:pt x="7769667" y="6810441"/>
                  <a:pt x="7774457" y="6829465"/>
                  <a:pt x="7774457" y="6853244"/>
                </a:cubicBezTo>
                <a:cubicBezTo>
                  <a:pt x="7760087" y="6843733"/>
                  <a:pt x="7745718" y="6834221"/>
                  <a:pt x="7731349" y="6829465"/>
                </a:cubicBezTo>
                <a:cubicBezTo>
                  <a:pt x="7731349" y="6815197"/>
                  <a:pt x="7731349" y="6805685"/>
                  <a:pt x="7731349" y="6791417"/>
                </a:cubicBezTo>
                <a:cubicBezTo>
                  <a:pt x="7693030" y="6800929"/>
                  <a:pt x="7683451" y="6829465"/>
                  <a:pt x="7673871" y="6858000"/>
                </a:cubicBezTo>
                <a:cubicBezTo>
                  <a:pt x="7606813" y="6858000"/>
                  <a:pt x="7606813" y="6858000"/>
                  <a:pt x="7606813" y="6858000"/>
                </a:cubicBezTo>
                <a:cubicBezTo>
                  <a:pt x="7611603" y="6838977"/>
                  <a:pt x="7630763" y="6824709"/>
                  <a:pt x="7625973" y="6805685"/>
                </a:cubicBezTo>
                <a:cubicBezTo>
                  <a:pt x="7616393" y="6800929"/>
                  <a:pt x="7606813" y="6796173"/>
                  <a:pt x="7597234" y="6786661"/>
                </a:cubicBezTo>
                <a:cubicBezTo>
                  <a:pt x="7597234" y="6781905"/>
                  <a:pt x="7597234" y="6781905"/>
                  <a:pt x="7597234" y="6781905"/>
                </a:cubicBezTo>
                <a:cubicBezTo>
                  <a:pt x="7606813" y="6772394"/>
                  <a:pt x="7616393" y="6762882"/>
                  <a:pt x="7606813" y="6753370"/>
                </a:cubicBezTo>
                <a:cubicBezTo>
                  <a:pt x="7602024" y="6743858"/>
                  <a:pt x="7587655" y="6739102"/>
                  <a:pt x="7578075" y="6734346"/>
                </a:cubicBezTo>
                <a:cubicBezTo>
                  <a:pt x="7549336" y="6734346"/>
                  <a:pt x="7525387" y="6734346"/>
                  <a:pt x="7491858" y="6729591"/>
                </a:cubicBezTo>
                <a:cubicBezTo>
                  <a:pt x="7487069" y="6734346"/>
                  <a:pt x="7482279" y="6743858"/>
                  <a:pt x="7472699" y="6758126"/>
                </a:cubicBezTo>
                <a:cubicBezTo>
                  <a:pt x="7501438" y="6772394"/>
                  <a:pt x="7506227" y="6772394"/>
                  <a:pt x="7534967" y="6762882"/>
                </a:cubicBezTo>
                <a:cubicBezTo>
                  <a:pt x="7534967" y="6767638"/>
                  <a:pt x="7539757" y="6772394"/>
                  <a:pt x="7539757" y="6777150"/>
                </a:cubicBezTo>
                <a:cubicBezTo>
                  <a:pt x="7525387" y="6796173"/>
                  <a:pt x="7487069" y="6772394"/>
                  <a:pt x="7482279" y="6810441"/>
                </a:cubicBezTo>
                <a:cubicBezTo>
                  <a:pt x="7491858" y="6815197"/>
                  <a:pt x="7506227" y="6815197"/>
                  <a:pt x="7511017" y="6824709"/>
                </a:cubicBezTo>
                <a:cubicBezTo>
                  <a:pt x="7515807" y="6834221"/>
                  <a:pt x="7511017" y="6848488"/>
                  <a:pt x="7511017" y="6858000"/>
                </a:cubicBezTo>
                <a:cubicBezTo>
                  <a:pt x="7501438" y="6858000"/>
                  <a:pt x="7501438" y="6858000"/>
                  <a:pt x="7501438" y="6858000"/>
                </a:cubicBezTo>
                <a:cubicBezTo>
                  <a:pt x="7477489" y="6858000"/>
                  <a:pt x="7458329" y="6858000"/>
                  <a:pt x="7434381" y="6853244"/>
                </a:cubicBezTo>
                <a:cubicBezTo>
                  <a:pt x="7434381" y="6848488"/>
                  <a:pt x="7434381" y="6838977"/>
                  <a:pt x="7429591" y="6824709"/>
                </a:cubicBezTo>
                <a:cubicBezTo>
                  <a:pt x="7439171" y="6815197"/>
                  <a:pt x="7448750" y="6805685"/>
                  <a:pt x="7458329" y="6800929"/>
                </a:cubicBezTo>
                <a:cubicBezTo>
                  <a:pt x="7429591" y="6791417"/>
                  <a:pt x="7400852" y="6781905"/>
                  <a:pt x="7367323" y="6772394"/>
                </a:cubicBezTo>
                <a:cubicBezTo>
                  <a:pt x="7367323" y="6791417"/>
                  <a:pt x="7367323" y="6805685"/>
                  <a:pt x="7362533" y="6829465"/>
                </a:cubicBezTo>
                <a:cubicBezTo>
                  <a:pt x="7352954" y="6819953"/>
                  <a:pt x="7343374" y="6815197"/>
                  <a:pt x="7333795" y="6810441"/>
                </a:cubicBezTo>
                <a:cubicBezTo>
                  <a:pt x="7343374" y="6800929"/>
                  <a:pt x="7348164" y="6796173"/>
                  <a:pt x="7357743" y="6791417"/>
                </a:cubicBezTo>
                <a:cubicBezTo>
                  <a:pt x="7329005" y="6762882"/>
                  <a:pt x="7285897" y="6800929"/>
                  <a:pt x="7261947" y="6762882"/>
                </a:cubicBezTo>
                <a:cubicBezTo>
                  <a:pt x="7257157" y="6777150"/>
                  <a:pt x="7257157" y="6786661"/>
                  <a:pt x="7252368" y="6800929"/>
                </a:cubicBezTo>
                <a:cubicBezTo>
                  <a:pt x="7228419" y="6796173"/>
                  <a:pt x="7204470" y="6796173"/>
                  <a:pt x="7175731" y="6791417"/>
                </a:cubicBezTo>
                <a:cubicBezTo>
                  <a:pt x="7185311" y="6777150"/>
                  <a:pt x="7194890" y="6767638"/>
                  <a:pt x="7199680" y="6762882"/>
                </a:cubicBezTo>
                <a:cubicBezTo>
                  <a:pt x="7209259" y="6767638"/>
                  <a:pt x="7214049" y="6772394"/>
                  <a:pt x="7214049" y="6772394"/>
                </a:cubicBezTo>
                <a:cubicBezTo>
                  <a:pt x="7218839" y="6772394"/>
                  <a:pt x="7218839" y="6772394"/>
                  <a:pt x="7218839" y="6767638"/>
                </a:cubicBezTo>
                <a:cubicBezTo>
                  <a:pt x="7218839" y="6753370"/>
                  <a:pt x="7209259" y="6743858"/>
                  <a:pt x="7194890" y="6748614"/>
                </a:cubicBezTo>
                <a:cubicBezTo>
                  <a:pt x="7175731" y="6748614"/>
                  <a:pt x="7161361" y="6758126"/>
                  <a:pt x="7142203" y="6739102"/>
                </a:cubicBezTo>
                <a:cubicBezTo>
                  <a:pt x="7137413" y="6729591"/>
                  <a:pt x="7113463" y="6739102"/>
                  <a:pt x="7099094" y="6739102"/>
                </a:cubicBezTo>
                <a:cubicBezTo>
                  <a:pt x="7094304" y="6748614"/>
                  <a:pt x="7094304" y="6758126"/>
                  <a:pt x="7094304" y="6762882"/>
                </a:cubicBezTo>
                <a:cubicBezTo>
                  <a:pt x="7051196" y="6767638"/>
                  <a:pt x="7036827" y="6758126"/>
                  <a:pt x="7027247" y="6720079"/>
                </a:cubicBezTo>
                <a:cubicBezTo>
                  <a:pt x="7022457" y="6724835"/>
                  <a:pt x="7012877" y="6734346"/>
                  <a:pt x="7008087" y="6739102"/>
                </a:cubicBezTo>
                <a:cubicBezTo>
                  <a:pt x="7003298" y="6734346"/>
                  <a:pt x="7003298" y="6724835"/>
                  <a:pt x="6998508" y="6710567"/>
                </a:cubicBezTo>
                <a:cubicBezTo>
                  <a:pt x="6998508" y="6720079"/>
                  <a:pt x="6993719" y="6724835"/>
                  <a:pt x="6993719" y="6734346"/>
                </a:cubicBezTo>
                <a:cubicBezTo>
                  <a:pt x="6988929" y="6734346"/>
                  <a:pt x="6984139" y="6734346"/>
                  <a:pt x="6984139" y="6734346"/>
                </a:cubicBezTo>
                <a:cubicBezTo>
                  <a:pt x="6964979" y="6696299"/>
                  <a:pt x="6931451" y="6686788"/>
                  <a:pt x="6897922" y="6677276"/>
                </a:cubicBezTo>
                <a:cubicBezTo>
                  <a:pt x="6893133" y="6672520"/>
                  <a:pt x="6888343" y="6672520"/>
                  <a:pt x="6883553" y="6667764"/>
                </a:cubicBezTo>
                <a:cubicBezTo>
                  <a:pt x="6878763" y="6682032"/>
                  <a:pt x="6878763" y="6691543"/>
                  <a:pt x="6873973" y="6710567"/>
                </a:cubicBezTo>
                <a:cubicBezTo>
                  <a:pt x="6859603" y="6710567"/>
                  <a:pt x="6845234" y="6705811"/>
                  <a:pt x="6826075" y="6705811"/>
                </a:cubicBezTo>
                <a:cubicBezTo>
                  <a:pt x="6821285" y="6710567"/>
                  <a:pt x="6816495" y="6715323"/>
                  <a:pt x="6816495" y="6720079"/>
                </a:cubicBezTo>
                <a:cubicBezTo>
                  <a:pt x="6811705" y="6720079"/>
                  <a:pt x="6811705" y="6720079"/>
                  <a:pt x="6811705" y="6720079"/>
                </a:cubicBezTo>
                <a:cubicBezTo>
                  <a:pt x="6802126" y="6686788"/>
                  <a:pt x="6763807" y="6705811"/>
                  <a:pt x="6754228" y="6691543"/>
                </a:cubicBezTo>
                <a:cubicBezTo>
                  <a:pt x="6739859" y="6672520"/>
                  <a:pt x="6725489" y="6667764"/>
                  <a:pt x="6711119" y="6658252"/>
                </a:cubicBezTo>
                <a:cubicBezTo>
                  <a:pt x="6720699" y="6653496"/>
                  <a:pt x="6730279" y="6653496"/>
                  <a:pt x="6749438" y="6653496"/>
                </a:cubicBezTo>
                <a:cubicBezTo>
                  <a:pt x="6715909" y="6634473"/>
                  <a:pt x="6691961" y="6620205"/>
                  <a:pt x="6658432" y="6615449"/>
                </a:cubicBezTo>
                <a:cubicBezTo>
                  <a:pt x="6653642" y="6624961"/>
                  <a:pt x="6648852" y="6629717"/>
                  <a:pt x="6644062" y="6639229"/>
                </a:cubicBezTo>
                <a:cubicBezTo>
                  <a:pt x="6610533" y="6639229"/>
                  <a:pt x="6581795" y="6624961"/>
                  <a:pt x="6553056" y="6605937"/>
                </a:cubicBezTo>
                <a:cubicBezTo>
                  <a:pt x="6567425" y="6601181"/>
                  <a:pt x="6572215" y="6596426"/>
                  <a:pt x="6586584" y="6596426"/>
                </a:cubicBezTo>
                <a:cubicBezTo>
                  <a:pt x="6543476" y="6577402"/>
                  <a:pt x="6505158" y="6553622"/>
                  <a:pt x="6462049" y="6558378"/>
                </a:cubicBezTo>
                <a:cubicBezTo>
                  <a:pt x="6462049" y="6563134"/>
                  <a:pt x="6457260" y="6572646"/>
                  <a:pt x="6457260" y="6582158"/>
                </a:cubicBezTo>
                <a:cubicBezTo>
                  <a:pt x="6414151" y="6567890"/>
                  <a:pt x="6375833" y="6548867"/>
                  <a:pt x="6337514" y="6525087"/>
                </a:cubicBezTo>
                <a:cubicBezTo>
                  <a:pt x="6347094" y="6525087"/>
                  <a:pt x="6351884" y="6520331"/>
                  <a:pt x="6366253" y="6520331"/>
                </a:cubicBezTo>
                <a:cubicBezTo>
                  <a:pt x="6351884" y="6501308"/>
                  <a:pt x="6332725" y="6491796"/>
                  <a:pt x="6313565" y="6501308"/>
                </a:cubicBezTo>
                <a:cubicBezTo>
                  <a:pt x="6270457" y="6515575"/>
                  <a:pt x="6236928" y="6491796"/>
                  <a:pt x="6193820" y="6472772"/>
                </a:cubicBezTo>
                <a:cubicBezTo>
                  <a:pt x="6203400" y="6468016"/>
                  <a:pt x="6208190" y="6468016"/>
                  <a:pt x="6217769" y="6463260"/>
                </a:cubicBezTo>
                <a:cubicBezTo>
                  <a:pt x="6198610" y="6425213"/>
                  <a:pt x="6160292" y="6410946"/>
                  <a:pt x="6126763" y="6396678"/>
                </a:cubicBezTo>
                <a:cubicBezTo>
                  <a:pt x="6117183" y="6391922"/>
                  <a:pt x="6107604" y="6396678"/>
                  <a:pt x="6093234" y="6396678"/>
                </a:cubicBezTo>
                <a:cubicBezTo>
                  <a:pt x="6078865" y="6368143"/>
                  <a:pt x="6064495" y="6363387"/>
                  <a:pt x="6030967" y="6372899"/>
                </a:cubicBezTo>
                <a:cubicBezTo>
                  <a:pt x="6030967" y="6368143"/>
                  <a:pt x="6030967" y="6363387"/>
                  <a:pt x="6026177" y="6358631"/>
                </a:cubicBezTo>
                <a:cubicBezTo>
                  <a:pt x="6016597" y="6353875"/>
                  <a:pt x="6002228" y="6372899"/>
                  <a:pt x="5992648" y="6349119"/>
                </a:cubicBezTo>
                <a:cubicBezTo>
                  <a:pt x="5997438" y="6344363"/>
                  <a:pt x="6002228" y="6344363"/>
                  <a:pt x="6011808" y="6339607"/>
                </a:cubicBezTo>
                <a:cubicBezTo>
                  <a:pt x="6011808" y="6325340"/>
                  <a:pt x="5987859" y="6320584"/>
                  <a:pt x="5959120" y="6330095"/>
                </a:cubicBezTo>
                <a:cubicBezTo>
                  <a:pt x="5959120" y="6315828"/>
                  <a:pt x="5963909" y="6301560"/>
                  <a:pt x="5959120" y="6292048"/>
                </a:cubicBezTo>
                <a:cubicBezTo>
                  <a:pt x="5959120" y="6277781"/>
                  <a:pt x="5944750" y="6268269"/>
                  <a:pt x="5939960" y="6258757"/>
                </a:cubicBezTo>
                <a:cubicBezTo>
                  <a:pt x="5930381" y="6258757"/>
                  <a:pt x="5920801" y="6258757"/>
                  <a:pt x="5911222" y="6263513"/>
                </a:cubicBezTo>
                <a:cubicBezTo>
                  <a:pt x="5916011" y="6273025"/>
                  <a:pt x="5916011" y="6287292"/>
                  <a:pt x="5916011" y="6296804"/>
                </a:cubicBezTo>
                <a:cubicBezTo>
                  <a:pt x="5916011" y="6301560"/>
                  <a:pt x="5911222" y="6301560"/>
                  <a:pt x="5911222" y="6301560"/>
                </a:cubicBezTo>
                <a:cubicBezTo>
                  <a:pt x="5901642" y="6296804"/>
                  <a:pt x="5892062" y="6292048"/>
                  <a:pt x="5887273" y="6282537"/>
                </a:cubicBezTo>
                <a:cubicBezTo>
                  <a:pt x="5882483" y="6249245"/>
                  <a:pt x="5848954" y="6239733"/>
                  <a:pt x="5834585" y="6215954"/>
                </a:cubicBezTo>
                <a:cubicBezTo>
                  <a:pt x="5834585" y="6211198"/>
                  <a:pt x="5825005" y="6211198"/>
                  <a:pt x="5815425" y="6211198"/>
                </a:cubicBezTo>
                <a:cubicBezTo>
                  <a:pt x="5829795" y="6182663"/>
                  <a:pt x="5810636" y="6168395"/>
                  <a:pt x="5796266" y="6154127"/>
                </a:cubicBezTo>
                <a:cubicBezTo>
                  <a:pt x="5781897" y="6135104"/>
                  <a:pt x="5767527" y="6120836"/>
                  <a:pt x="5748368" y="6101813"/>
                </a:cubicBezTo>
                <a:cubicBezTo>
                  <a:pt x="5743578" y="6116080"/>
                  <a:pt x="5738789" y="6135104"/>
                  <a:pt x="5729209" y="6154127"/>
                </a:cubicBezTo>
                <a:cubicBezTo>
                  <a:pt x="5695680" y="6154127"/>
                  <a:pt x="5710050" y="6125592"/>
                  <a:pt x="5705260" y="6101813"/>
                </a:cubicBezTo>
                <a:cubicBezTo>
                  <a:pt x="5695680" y="6111324"/>
                  <a:pt x="5686101" y="6120836"/>
                  <a:pt x="5676521" y="6130348"/>
                </a:cubicBezTo>
                <a:cubicBezTo>
                  <a:pt x="5628623" y="6087545"/>
                  <a:pt x="5599884" y="6035230"/>
                  <a:pt x="5599884" y="5968647"/>
                </a:cubicBezTo>
                <a:cubicBezTo>
                  <a:pt x="5599884" y="5954380"/>
                  <a:pt x="5604674" y="5940112"/>
                  <a:pt x="5585515" y="5925844"/>
                </a:cubicBezTo>
                <a:cubicBezTo>
                  <a:pt x="5580725" y="5921089"/>
                  <a:pt x="5585515" y="5897309"/>
                  <a:pt x="5580725" y="5878285"/>
                </a:cubicBezTo>
                <a:cubicBezTo>
                  <a:pt x="5619043" y="5887797"/>
                  <a:pt x="5609464" y="5930600"/>
                  <a:pt x="5638203" y="5949624"/>
                </a:cubicBezTo>
                <a:cubicBezTo>
                  <a:pt x="5638203" y="5940112"/>
                  <a:pt x="5638203" y="5935356"/>
                  <a:pt x="5638203" y="5930600"/>
                </a:cubicBezTo>
                <a:cubicBezTo>
                  <a:pt x="5633413" y="5916333"/>
                  <a:pt x="5623833" y="5906821"/>
                  <a:pt x="5642992" y="5897309"/>
                </a:cubicBezTo>
                <a:cubicBezTo>
                  <a:pt x="5642992" y="5897309"/>
                  <a:pt x="5642992" y="5878285"/>
                  <a:pt x="5638203" y="5868774"/>
                </a:cubicBezTo>
                <a:cubicBezTo>
                  <a:pt x="5638203" y="5854506"/>
                  <a:pt x="5623833" y="5840238"/>
                  <a:pt x="5647782" y="5835482"/>
                </a:cubicBezTo>
                <a:lnTo>
                  <a:pt x="5638490" y="5817029"/>
                </a:lnTo>
                <a:lnTo>
                  <a:pt x="5638796" y="5816600"/>
                </a:lnTo>
                <a:cubicBezTo>
                  <a:pt x="5638796" y="5811838"/>
                  <a:pt x="5638796" y="5811838"/>
                  <a:pt x="5638796" y="5811838"/>
                </a:cubicBezTo>
                <a:lnTo>
                  <a:pt x="5638203" y="5812126"/>
                </a:lnTo>
                <a:lnTo>
                  <a:pt x="5638203" y="5811703"/>
                </a:lnTo>
                <a:cubicBezTo>
                  <a:pt x="5638203" y="5811703"/>
                  <a:pt x="5638203" y="5806947"/>
                  <a:pt x="5642992" y="5797435"/>
                </a:cubicBezTo>
                <a:cubicBezTo>
                  <a:pt x="5652572" y="5806947"/>
                  <a:pt x="5657362" y="5816459"/>
                  <a:pt x="5666941" y="5821215"/>
                </a:cubicBezTo>
                <a:cubicBezTo>
                  <a:pt x="5666941" y="5821215"/>
                  <a:pt x="5671731" y="5816459"/>
                  <a:pt x="5676521" y="5816459"/>
                </a:cubicBezTo>
                <a:cubicBezTo>
                  <a:pt x="5676521" y="5802191"/>
                  <a:pt x="5671731" y="5783168"/>
                  <a:pt x="5700470" y="5787923"/>
                </a:cubicBezTo>
                <a:cubicBezTo>
                  <a:pt x="5700470" y="5764144"/>
                  <a:pt x="5700470" y="5745120"/>
                  <a:pt x="5700470" y="5726097"/>
                </a:cubicBezTo>
                <a:cubicBezTo>
                  <a:pt x="5705260" y="5726097"/>
                  <a:pt x="5710050" y="5726097"/>
                  <a:pt x="5719629" y="5726097"/>
                </a:cubicBezTo>
                <a:cubicBezTo>
                  <a:pt x="5714840" y="5707073"/>
                  <a:pt x="5705260" y="5692806"/>
                  <a:pt x="5700470" y="5678538"/>
                </a:cubicBezTo>
                <a:cubicBezTo>
                  <a:pt x="5700470" y="5669026"/>
                  <a:pt x="5705260" y="5659514"/>
                  <a:pt x="5705260" y="5650003"/>
                </a:cubicBezTo>
                <a:cubicBezTo>
                  <a:pt x="5714840" y="5650003"/>
                  <a:pt x="5724419" y="5650003"/>
                  <a:pt x="5729209" y="5654758"/>
                </a:cubicBezTo>
                <a:cubicBezTo>
                  <a:pt x="5738789" y="5659514"/>
                  <a:pt x="5743578" y="5669026"/>
                  <a:pt x="5753158" y="5678538"/>
                </a:cubicBezTo>
                <a:cubicBezTo>
                  <a:pt x="5762738" y="5678538"/>
                  <a:pt x="5772317" y="5678538"/>
                  <a:pt x="5781897" y="5678538"/>
                </a:cubicBezTo>
                <a:cubicBezTo>
                  <a:pt x="5762738" y="5673782"/>
                  <a:pt x="5757948" y="5654758"/>
                  <a:pt x="5757948" y="5640491"/>
                </a:cubicBezTo>
                <a:cubicBezTo>
                  <a:pt x="5748368" y="5607199"/>
                  <a:pt x="5733999" y="5578664"/>
                  <a:pt x="5714840" y="5554885"/>
                </a:cubicBezTo>
                <a:cubicBezTo>
                  <a:pt x="5710050" y="5550129"/>
                  <a:pt x="5705260" y="5540617"/>
                  <a:pt x="5705260" y="5535861"/>
                </a:cubicBezTo>
                <a:cubicBezTo>
                  <a:pt x="5700470" y="5526349"/>
                  <a:pt x="5695680" y="5512082"/>
                  <a:pt x="5700470" y="5502570"/>
                </a:cubicBezTo>
                <a:cubicBezTo>
                  <a:pt x="5705260" y="5497814"/>
                  <a:pt x="5719629" y="5497814"/>
                  <a:pt x="5724419" y="5497814"/>
                </a:cubicBezTo>
                <a:cubicBezTo>
                  <a:pt x="5738789" y="5516837"/>
                  <a:pt x="5748368" y="5531105"/>
                  <a:pt x="5767527" y="5550129"/>
                </a:cubicBezTo>
                <a:cubicBezTo>
                  <a:pt x="5767527" y="5535861"/>
                  <a:pt x="5772317" y="5526349"/>
                  <a:pt x="5772317" y="5512082"/>
                </a:cubicBezTo>
                <a:cubicBezTo>
                  <a:pt x="5762738" y="5512082"/>
                  <a:pt x="5762738" y="5516837"/>
                  <a:pt x="5757948" y="5516837"/>
                </a:cubicBezTo>
                <a:cubicBezTo>
                  <a:pt x="5753158" y="5493058"/>
                  <a:pt x="5743578" y="5474034"/>
                  <a:pt x="5738789" y="5450255"/>
                </a:cubicBezTo>
                <a:cubicBezTo>
                  <a:pt x="5753158" y="5450255"/>
                  <a:pt x="5762738" y="5459767"/>
                  <a:pt x="5772317" y="5474034"/>
                </a:cubicBezTo>
                <a:cubicBezTo>
                  <a:pt x="5781897" y="5483546"/>
                  <a:pt x="5796266" y="5483546"/>
                  <a:pt x="5810636" y="5478790"/>
                </a:cubicBezTo>
                <a:cubicBezTo>
                  <a:pt x="5810636" y="5455011"/>
                  <a:pt x="5791476" y="5469279"/>
                  <a:pt x="5781897" y="5459767"/>
                </a:cubicBezTo>
                <a:cubicBezTo>
                  <a:pt x="5772317" y="5435987"/>
                  <a:pt x="5815425" y="5421720"/>
                  <a:pt x="5791476" y="5388428"/>
                </a:cubicBezTo>
                <a:cubicBezTo>
                  <a:pt x="5786687" y="5402696"/>
                  <a:pt x="5781897" y="5407452"/>
                  <a:pt x="5777107" y="5416964"/>
                </a:cubicBezTo>
                <a:cubicBezTo>
                  <a:pt x="5767527" y="5369405"/>
                  <a:pt x="5757948" y="5321846"/>
                  <a:pt x="5748368" y="5269531"/>
                </a:cubicBezTo>
                <a:cubicBezTo>
                  <a:pt x="5762738" y="5260019"/>
                  <a:pt x="5777107" y="5255263"/>
                  <a:pt x="5791476" y="5245751"/>
                </a:cubicBezTo>
                <a:cubicBezTo>
                  <a:pt x="5801056" y="5240996"/>
                  <a:pt x="5805846" y="5231484"/>
                  <a:pt x="5815425" y="5221972"/>
                </a:cubicBezTo>
                <a:cubicBezTo>
                  <a:pt x="5834585" y="5231484"/>
                  <a:pt x="5848954" y="5245751"/>
                  <a:pt x="5868113" y="5260019"/>
                </a:cubicBezTo>
                <a:cubicBezTo>
                  <a:pt x="5872903" y="5226728"/>
                  <a:pt x="5839375" y="5226728"/>
                  <a:pt x="5829795" y="5202948"/>
                </a:cubicBezTo>
                <a:cubicBezTo>
                  <a:pt x="5839375" y="5198193"/>
                  <a:pt x="5839375" y="5198193"/>
                  <a:pt x="5839375" y="5198193"/>
                </a:cubicBezTo>
                <a:cubicBezTo>
                  <a:pt x="5829795" y="5164901"/>
                  <a:pt x="5853744" y="5150634"/>
                  <a:pt x="5863324" y="5126854"/>
                </a:cubicBezTo>
                <a:cubicBezTo>
                  <a:pt x="5872903" y="5107831"/>
                  <a:pt x="5868113" y="5093563"/>
                  <a:pt x="5858534" y="5074539"/>
                </a:cubicBezTo>
                <a:cubicBezTo>
                  <a:pt x="5839375" y="5036492"/>
                  <a:pt x="5810636" y="5012713"/>
                  <a:pt x="5781897" y="4984177"/>
                </a:cubicBezTo>
                <a:cubicBezTo>
                  <a:pt x="5772317" y="4974665"/>
                  <a:pt x="5762738" y="4960398"/>
                  <a:pt x="5753158" y="4950886"/>
                </a:cubicBezTo>
                <a:cubicBezTo>
                  <a:pt x="5748368" y="4941374"/>
                  <a:pt x="5743578" y="4931862"/>
                  <a:pt x="5738789" y="4922351"/>
                </a:cubicBezTo>
                <a:cubicBezTo>
                  <a:pt x="5700470" y="4898571"/>
                  <a:pt x="5671731" y="4865280"/>
                  <a:pt x="5642992" y="4831989"/>
                </a:cubicBezTo>
                <a:cubicBezTo>
                  <a:pt x="5604674" y="4789186"/>
                  <a:pt x="5566356" y="4746383"/>
                  <a:pt x="5528037" y="4708335"/>
                </a:cubicBezTo>
                <a:cubicBezTo>
                  <a:pt x="5518457" y="4698824"/>
                  <a:pt x="5513668" y="4694068"/>
                  <a:pt x="5508878" y="4689312"/>
                </a:cubicBezTo>
                <a:cubicBezTo>
                  <a:pt x="5480139" y="4670288"/>
                  <a:pt x="5451400" y="4646509"/>
                  <a:pt x="5422661" y="4617973"/>
                </a:cubicBezTo>
                <a:cubicBezTo>
                  <a:pt x="5398712" y="4589438"/>
                  <a:pt x="5360394" y="4575170"/>
                  <a:pt x="5326865" y="4556147"/>
                </a:cubicBezTo>
                <a:cubicBezTo>
                  <a:pt x="5302916" y="4537123"/>
                  <a:pt x="5278967" y="4527611"/>
                  <a:pt x="5255018" y="4503832"/>
                </a:cubicBezTo>
                <a:cubicBezTo>
                  <a:pt x="5235859" y="4480052"/>
                  <a:pt x="5207120" y="4456273"/>
                  <a:pt x="5173591" y="4446761"/>
                </a:cubicBezTo>
                <a:cubicBezTo>
                  <a:pt x="5154432" y="4437249"/>
                  <a:pt x="5140063" y="4418226"/>
                  <a:pt x="5120903" y="4403958"/>
                </a:cubicBezTo>
                <a:cubicBezTo>
                  <a:pt x="5106534" y="4394446"/>
                  <a:pt x="5092165" y="4389690"/>
                  <a:pt x="5077795" y="4380179"/>
                </a:cubicBezTo>
                <a:cubicBezTo>
                  <a:pt x="5053846" y="4365911"/>
                  <a:pt x="5034687" y="4356399"/>
                  <a:pt x="5010738" y="4342132"/>
                </a:cubicBezTo>
                <a:cubicBezTo>
                  <a:pt x="5005948" y="4342132"/>
                  <a:pt x="5005948" y="4342132"/>
                  <a:pt x="5005948" y="4342132"/>
                </a:cubicBezTo>
                <a:cubicBezTo>
                  <a:pt x="4972419" y="4337376"/>
                  <a:pt x="4958050" y="4313596"/>
                  <a:pt x="4938891" y="4289817"/>
                </a:cubicBezTo>
                <a:cubicBezTo>
                  <a:pt x="4934101" y="4294573"/>
                  <a:pt x="4929311" y="4299328"/>
                  <a:pt x="4924521" y="4299328"/>
                </a:cubicBezTo>
                <a:cubicBezTo>
                  <a:pt x="4919732" y="4294573"/>
                  <a:pt x="4919732" y="4294573"/>
                  <a:pt x="4919732" y="4294573"/>
                </a:cubicBezTo>
                <a:cubicBezTo>
                  <a:pt x="4910152" y="4280305"/>
                  <a:pt x="4905362" y="4275549"/>
                  <a:pt x="4886203" y="4275549"/>
                </a:cubicBezTo>
                <a:cubicBezTo>
                  <a:pt x="4876623" y="4275549"/>
                  <a:pt x="4867044" y="4270793"/>
                  <a:pt x="4857464" y="4266037"/>
                </a:cubicBezTo>
                <a:cubicBezTo>
                  <a:pt x="4823935" y="4247014"/>
                  <a:pt x="4823935" y="4247014"/>
                  <a:pt x="4823935" y="4208966"/>
                </a:cubicBezTo>
                <a:cubicBezTo>
                  <a:pt x="4809566" y="4208966"/>
                  <a:pt x="4795197" y="4208966"/>
                  <a:pt x="4780827" y="4208966"/>
                </a:cubicBezTo>
                <a:cubicBezTo>
                  <a:pt x="4780827" y="4208966"/>
                  <a:pt x="4780827" y="4218478"/>
                  <a:pt x="4780827" y="4227990"/>
                </a:cubicBezTo>
                <a:cubicBezTo>
                  <a:pt x="4752088" y="4223234"/>
                  <a:pt x="4776037" y="4204211"/>
                  <a:pt x="4771248" y="4189943"/>
                </a:cubicBezTo>
                <a:cubicBezTo>
                  <a:pt x="4752088" y="4175675"/>
                  <a:pt x="4728139" y="4166164"/>
                  <a:pt x="4708980" y="4151896"/>
                </a:cubicBezTo>
                <a:cubicBezTo>
                  <a:pt x="4708980" y="4156652"/>
                  <a:pt x="4704190" y="4156652"/>
                  <a:pt x="4704190" y="4161408"/>
                </a:cubicBezTo>
                <a:cubicBezTo>
                  <a:pt x="4708980" y="4166164"/>
                  <a:pt x="4718560" y="4175675"/>
                  <a:pt x="4723349" y="4180431"/>
                </a:cubicBezTo>
                <a:cubicBezTo>
                  <a:pt x="4704190" y="4180431"/>
                  <a:pt x="4685031" y="4175675"/>
                  <a:pt x="4694611" y="4147140"/>
                </a:cubicBezTo>
                <a:cubicBezTo>
                  <a:pt x="4665872" y="4166164"/>
                  <a:pt x="4646713" y="4142384"/>
                  <a:pt x="4627553" y="4132872"/>
                </a:cubicBezTo>
                <a:cubicBezTo>
                  <a:pt x="4603604" y="4118605"/>
                  <a:pt x="4594025" y="4094825"/>
                  <a:pt x="4574865" y="4075802"/>
                </a:cubicBezTo>
                <a:cubicBezTo>
                  <a:pt x="4574865" y="4090069"/>
                  <a:pt x="4574865" y="4099581"/>
                  <a:pt x="4574865" y="4104337"/>
                </a:cubicBezTo>
                <a:cubicBezTo>
                  <a:pt x="4550916" y="4104337"/>
                  <a:pt x="4531757" y="4094825"/>
                  <a:pt x="4512598" y="4075802"/>
                </a:cubicBezTo>
                <a:cubicBezTo>
                  <a:pt x="4503018" y="4066290"/>
                  <a:pt x="4493439" y="4056778"/>
                  <a:pt x="4479069" y="4052022"/>
                </a:cubicBezTo>
                <a:cubicBezTo>
                  <a:pt x="4469490" y="4042510"/>
                  <a:pt x="4459910" y="4037754"/>
                  <a:pt x="4455120" y="4023487"/>
                </a:cubicBezTo>
                <a:cubicBezTo>
                  <a:pt x="4464700" y="4028243"/>
                  <a:pt x="4474279" y="4032998"/>
                  <a:pt x="4488649" y="4037754"/>
                </a:cubicBezTo>
                <a:cubicBezTo>
                  <a:pt x="4488649" y="4032998"/>
                  <a:pt x="4488649" y="4028243"/>
                  <a:pt x="4488649" y="4023487"/>
                </a:cubicBezTo>
                <a:cubicBezTo>
                  <a:pt x="4459910" y="4018731"/>
                  <a:pt x="4445541" y="3985440"/>
                  <a:pt x="4412012" y="3985440"/>
                </a:cubicBezTo>
                <a:cubicBezTo>
                  <a:pt x="4397643" y="3985440"/>
                  <a:pt x="4383273" y="3971172"/>
                  <a:pt x="4373694" y="3961660"/>
                </a:cubicBezTo>
                <a:cubicBezTo>
                  <a:pt x="4330585" y="3909345"/>
                  <a:pt x="4277898" y="3876054"/>
                  <a:pt x="4234789" y="3838007"/>
                </a:cubicBezTo>
                <a:cubicBezTo>
                  <a:pt x="4201261" y="3804716"/>
                  <a:pt x="4167732" y="3771424"/>
                  <a:pt x="4143783" y="3738133"/>
                </a:cubicBezTo>
                <a:cubicBezTo>
                  <a:pt x="4105464" y="3690574"/>
                  <a:pt x="4067146" y="3647771"/>
                  <a:pt x="4038407" y="3595456"/>
                </a:cubicBezTo>
                <a:cubicBezTo>
                  <a:pt x="4033617" y="3581189"/>
                  <a:pt x="4024038" y="3571677"/>
                  <a:pt x="4019248" y="3562165"/>
                </a:cubicBezTo>
                <a:cubicBezTo>
                  <a:pt x="4014458" y="3562165"/>
                  <a:pt x="4009668" y="3562165"/>
                  <a:pt x="4009668" y="3566921"/>
                </a:cubicBezTo>
                <a:cubicBezTo>
                  <a:pt x="4014458" y="3581189"/>
                  <a:pt x="4019248" y="3595456"/>
                  <a:pt x="4019248" y="3609724"/>
                </a:cubicBezTo>
                <a:cubicBezTo>
                  <a:pt x="4019248" y="3614480"/>
                  <a:pt x="4014458" y="3614480"/>
                  <a:pt x="4014458" y="3614480"/>
                </a:cubicBezTo>
                <a:cubicBezTo>
                  <a:pt x="4009668" y="3604968"/>
                  <a:pt x="4000089" y="3590700"/>
                  <a:pt x="4000089" y="3581189"/>
                </a:cubicBezTo>
                <a:cubicBezTo>
                  <a:pt x="3995299" y="3571677"/>
                  <a:pt x="3990509" y="3552653"/>
                  <a:pt x="3995299" y="3547897"/>
                </a:cubicBezTo>
                <a:cubicBezTo>
                  <a:pt x="4009668" y="3533630"/>
                  <a:pt x="3985719" y="3524118"/>
                  <a:pt x="4004879" y="3509850"/>
                </a:cubicBezTo>
                <a:cubicBezTo>
                  <a:pt x="4014458" y="3519362"/>
                  <a:pt x="4024038" y="3533630"/>
                  <a:pt x="4033617" y="3543141"/>
                </a:cubicBezTo>
                <a:cubicBezTo>
                  <a:pt x="4067146" y="3600212"/>
                  <a:pt x="4095885" y="3657283"/>
                  <a:pt x="4138993" y="3704842"/>
                </a:cubicBezTo>
                <a:cubicBezTo>
                  <a:pt x="4167732" y="3728621"/>
                  <a:pt x="4186891" y="3757157"/>
                  <a:pt x="4215630" y="3776180"/>
                </a:cubicBezTo>
                <a:cubicBezTo>
                  <a:pt x="4244369" y="3799960"/>
                  <a:pt x="4268318" y="3833251"/>
                  <a:pt x="4292267" y="3857030"/>
                </a:cubicBezTo>
                <a:cubicBezTo>
                  <a:pt x="4297057" y="3866542"/>
                  <a:pt x="4301847" y="3871298"/>
                  <a:pt x="4311426" y="3876054"/>
                </a:cubicBezTo>
                <a:cubicBezTo>
                  <a:pt x="4344955" y="3895078"/>
                  <a:pt x="4378483" y="3923613"/>
                  <a:pt x="4407222" y="3947392"/>
                </a:cubicBezTo>
                <a:cubicBezTo>
                  <a:pt x="4412012" y="3952148"/>
                  <a:pt x="4412012" y="3952148"/>
                  <a:pt x="4421592" y="3952148"/>
                </a:cubicBezTo>
                <a:cubicBezTo>
                  <a:pt x="4426381" y="3937881"/>
                  <a:pt x="4435961" y="3918857"/>
                  <a:pt x="4440751" y="3904589"/>
                </a:cubicBezTo>
                <a:cubicBezTo>
                  <a:pt x="4445541" y="3904589"/>
                  <a:pt x="4445541" y="3904589"/>
                  <a:pt x="4445541" y="3909345"/>
                </a:cubicBezTo>
                <a:cubicBezTo>
                  <a:pt x="4445541" y="3923613"/>
                  <a:pt x="4440751" y="3942636"/>
                  <a:pt x="4435961" y="3961660"/>
                </a:cubicBezTo>
                <a:cubicBezTo>
                  <a:pt x="4479069" y="3985440"/>
                  <a:pt x="4536547" y="3999707"/>
                  <a:pt x="4565286" y="4056778"/>
                </a:cubicBezTo>
                <a:cubicBezTo>
                  <a:pt x="4574865" y="4047266"/>
                  <a:pt x="4579655" y="4042510"/>
                  <a:pt x="4594025" y="4028243"/>
                </a:cubicBezTo>
                <a:cubicBezTo>
                  <a:pt x="4579655" y="4028243"/>
                  <a:pt x="4574865" y="4028243"/>
                  <a:pt x="4565286" y="4028243"/>
                </a:cubicBezTo>
                <a:cubicBezTo>
                  <a:pt x="4570076" y="4013975"/>
                  <a:pt x="4579655" y="3999707"/>
                  <a:pt x="4570076" y="3985440"/>
                </a:cubicBezTo>
                <a:cubicBezTo>
                  <a:pt x="4560496" y="3975928"/>
                  <a:pt x="4560496" y="3961660"/>
                  <a:pt x="4555706" y="3942636"/>
                </a:cubicBezTo>
                <a:cubicBezTo>
                  <a:pt x="4570076" y="3947392"/>
                  <a:pt x="4584445" y="3947392"/>
                  <a:pt x="4594025" y="3961660"/>
                </a:cubicBezTo>
                <a:cubicBezTo>
                  <a:pt x="4594025" y="3966416"/>
                  <a:pt x="4598814" y="3966416"/>
                  <a:pt x="4603604" y="3966416"/>
                </a:cubicBezTo>
                <a:cubicBezTo>
                  <a:pt x="4608394" y="3980684"/>
                  <a:pt x="4613184" y="3990195"/>
                  <a:pt x="4622764" y="4004463"/>
                </a:cubicBezTo>
                <a:cubicBezTo>
                  <a:pt x="4622764" y="3999707"/>
                  <a:pt x="4627553" y="3999707"/>
                  <a:pt x="4632343" y="3994951"/>
                </a:cubicBezTo>
                <a:cubicBezTo>
                  <a:pt x="4637133" y="4004463"/>
                  <a:pt x="4646713" y="4013975"/>
                  <a:pt x="4651502" y="4028243"/>
                </a:cubicBezTo>
                <a:cubicBezTo>
                  <a:pt x="4665872" y="4009219"/>
                  <a:pt x="4670662" y="3999707"/>
                  <a:pt x="4680241" y="3980684"/>
                </a:cubicBezTo>
                <a:cubicBezTo>
                  <a:pt x="4656292" y="3975928"/>
                  <a:pt x="4632343" y="3966416"/>
                  <a:pt x="4613184" y="3961660"/>
                </a:cubicBezTo>
                <a:cubicBezTo>
                  <a:pt x="4617974" y="3952148"/>
                  <a:pt x="4622764" y="3942636"/>
                  <a:pt x="4632343" y="3933125"/>
                </a:cubicBezTo>
                <a:cubicBezTo>
                  <a:pt x="4622764" y="3909345"/>
                  <a:pt x="4613184" y="3890322"/>
                  <a:pt x="4603604" y="3861786"/>
                </a:cubicBezTo>
                <a:cubicBezTo>
                  <a:pt x="4594025" y="3866542"/>
                  <a:pt x="4579655" y="3871298"/>
                  <a:pt x="4565286" y="3876054"/>
                </a:cubicBezTo>
                <a:cubicBezTo>
                  <a:pt x="4541337" y="3866542"/>
                  <a:pt x="4541337" y="3866542"/>
                  <a:pt x="4555706" y="3833251"/>
                </a:cubicBezTo>
                <a:cubicBezTo>
                  <a:pt x="4541337" y="3828495"/>
                  <a:pt x="4531757" y="3833251"/>
                  <a:pt x="4531757" y="3847519"/>
                </a:cubicBezTo>
                <a:cubicBezTo>
                  <a:pt x="4531757" y="3861786"/>
                  <a:pt x="4531757" y="3876054"/>
                  <a:pt x="4526967" y="3895078"/>
                </a:cubicBezTo>
                <a:cubicBezTo>
                  <a:pt x="4503018" y="3880810"/>
                  <a:pt x="4479069" y="3866542"/>
                  <a:pt x="4459910" y="3852274"/>
                </a:cubicBezTo>
                <a:cubicBezTo>
                  <a:pt x="4459910" y="3852274"/>
                  <a:pt x="4459910" y="3847519"/>
                  <a:pt x="4459910" y="3838007"/>
                </a:cubicBezTo>
                <a:cubicBezTo>
                  <a:pt x="4469490" y="3838007"/>
                  <a:pt x="4474279" y="3842763"/>
                  <a:pt x="4488649" y="3842763"/>
                </a:cubicBezTo>
                <a:cubicBezTo>
                  <a:pt x="4488649" y="3833251"/>
                  <a:pt x="4483859" y="3828495"/>
                  <a:pt x="4483859" y="3823739"/>
                </a:cubicBezTo>
                <a:cubicBezTo>
                  <a:pt x="4493439" y="3818983"/>
                  <a:pt x="4498229" y="3818983"/>
                  <a:pt x="4512598" y="3814227"/>
                </a:cubicBezTo>
                <a:cubicBezTo>
                  <a:pt x="4498229" y="3785692"/>
                  <a:pt x="4479069" y="3766668"/>
                  <a:pt x="4464700" y="3742889"/>
                </a:cubicBezTo>
                <a:cubicBezTo>
                  <a:pt x="4455120" y="3757157"/>
                  <a:pt x="4440751" y="3747645"/>
                  <a:pt x="4431171" y="3742889"/>
                </a:cubicBezTo>
                <a:cubicBezTo>
                  <a:pt x="4426381" y="3719109"/>
                  <a:pt x="4416802" y="3695330"/>
                  <a:pt x="4412012" y="3666795"/>
                </a:cubicBezTo>
                <a:cubicBezTo>
                  <a:pt x="4416802" y="3657283"/>
                  <a:pt x="4421592" y="3647771"/>
                  <a:pt x="4431171" y="3628747"/>
                </a:cubicBezTo>
                <a:cubicBezTo>
                  <a:pt x="4455120" y="3633503"/>
                  <a:pt x="4469490" y="3647771"/>
                  <a:pt x="4469490" y="3671550"/>
                </a:cubicBezTo>
                <a:cubicBezTo>
                  <a:pt x="4483859" y="3685818"/>
                  <a:pt x="4507808" y="3643015"/>
                  <a:pt x="4512598" y="3681062"/>
                </a:cubicBezTo>
                <a:cubicBezTo>
                  <a:pt x="4536547" y="3662039"/>
                  <a:pt x="4536547" y="3638259"/>
                  <a:pt x="4536547" y="3609724"/>
                </a:cubicBezTo>
                <a:cubicBezTo>
                  <a:pt x="4526967" y="3614480"/>
                  <a:pt x="4517388" y="3614480"/>
                  <a:pt x="4503018" y="3614480"/>
                </a:cubicBezTo>
                <a:cubicBezTo>
                  <a:pt x="4503018" y="3609724"/>
                  <a:pt x="4498229" y="3600212"/>
                  <a:pt x="4493439" y="3590700"/>
                </a:cubicBezTo>
                <a:cubicBezTo>
                  <a:pt x="4483859" y="3590700"/>
                  <a:pt x="4474279" y="3595456"/>
                  <a:pt x="4464700" y="3600212"/>
                </a:cubicBezTo>
                <a:cubicBezTo>
                  <a:pt x="4455120" y="3595456"/>
                  <a:pt x="4445541" y="3585944"/>
                  <a:pt x="4435961" y="3581189"/>
                </a:cubicBezTo>
                <a:cubicBezTo>
                  <a:pt x="4440751" y="3571677"/>
                  <a:pt x="4445541" y="3562165"/>
                  <a:pt x="4450330" y="3557409"/>
                </a:cubicBezTo>
                <a:cubicBezTo>
                  <a:pt x="4431171" y="3533630"/>
                  <a:pt x="4416802" y="3505094"/>
                  <a:pt x="4388063" y="3495582"/>
                </a:cubicBezTo>
                <a:cubicBezTo>
                  <a:pt x="4378483" y="3490827"/>
                  <a:pt x="4373694" y="3471803"/>
                  <a:pt x="4364114" y="3462291"/>
                </a:cubicBezTo>
                <a:cubicBezTo>
                  <a:pt x="4354534" y="3448023"/>
                  <a:pt x="4340165" y="3433756"/>
                  <a:pt x="4321006" y="3448023"/>
                </a:cubicBezTo>
                <a:cubicBezTo>
                  <a:pt x="4297057" y="3443268"/>
                  <a:pt x="4311426" y="3409976"/>
                  <a:pt x="4292267" y="3400465"/>
                </a:cubicBezTo>
                <a:cubicBezTo>
                  <a:pt x="4277898" y="3386197"/>
                  <a:pt x="4268318" y="3362417"/>
                  <a:pt x="4249159" y="3352906"/>
                </a:cubicBezTo>
                <a:cubicBezTo>
                  <a:pt x="4229999" y="3348150"/>
                  <a:pt x="4210840" y="3333882"/>
                  <a:pt x="4191681" y="3324370"/>
                </a:cubicBezTo>
                <a:cubicBezTo>
                  <a:pt x="4177312" y="3357661"/>
                  <a:pt x="4162942" y="3381441"/>
                  <a:pt x="4129414" y="3376685"/>
                </a:cubicBezTo>
                <a:lnTo>
                  <a:pt x="4134166" y="3395562"/>
                </a:lnTo>
                <a:lnTo>
                  <a:pt x="4133846" y="3395663"/>
                </a:lnTo>
                <a:lnTo>
                  <a:pt x="4133850" y="3395668"/>
                </a:lnTo>
                <a:lnTo>
                  <a:pt x="4133846" y="3395668"/>
                </a:lnTo>
                <a:lnTo>
                  <a:pt x="4133846" y="3396182"/>
                </a:lnTo>
                <a:lnTo>
                  <a:pt x="4119834" y="3414732"/>
                </a:lnTo>
                <a:cubicBezTo>
                  <a:pt x="4129414" y="3424244"/>
                  <a:pt x="4134203" y="3429000"/>
                  <a:pt x="4143783" y="3433756"/>
                </a:cubicBezTo>
                <a:cubicBezTo>
                  <a:pt x="4153363" y="3438512"/>
                  <a:pt x="4162942" y="3443268"/>
                  <a:pt x="4162942" y="3457535"/>
                </a:cubicBezTo>
                <a:cubicBezTo>
                  <a:pt x="4162942" y="3471803"/>
                  <a:pt x="4177312" y="3476559"/>
                  <a:pt x="4191681" y="3467047"/>
                </a:cubicBezTo>
                <a:cubicBezTo>
                  <a:pt x="4196471" y="3467047"/>
                  <a:pt x="4206050" y="3462291"/>
                  <a:pt x="4215630" y="3462291"/>
                </a:cubicBezTo>
                <a:cubicBezTo>
                  <a:pt x="4215630" y="3481315"/>
                  <a:pt x="4206050" y="3486071"/>
                  <a:pt x="4196471" y="3490827"/>
                </a:cubicBezTo>
                <a:cubicBezTo>
                  <a:pt x="4186891" y="3490827"/>
                  <a:pt x="4177312" y="3500338"/>
                  <a:pt x="4172522" y="3500338"/>
                </a:cubicBezTo>
                <a:cubicBezTo>
                  <a:pt x="4162942" y="3500338"/>
                  <a:pt x="4158152" y="3500338"/>
                  <a:pt x="4153363" y="3490827"/>
                </a:cubicBezTo>
                <a:cubicBezTo>
                  <a:pt x="4153363" y="3476559"/>
                  <a:pt x="4143783" y="3476559"/>
                  <a:pt x="4134203" y="3471803"/>
                </a:cubicBezTo>
                <a:cubicBezTo>
                  <a:pt x="4110254" y="3462291"/>
                  <a:pt x="4086305" y="3443268"/>
                  <a:pt x="4067146" y="3429000"/>
                </a:cubicBezTo>
                <a:cubicBezTo>
                  <a:pt x="4062356" y="3419488"/>
                  <a:pt x="4062356" y="3405220"/>
                  <a:pt x="4062356" y="3390953"/>
                </a:cubicBezTo>
                <a:cubicBezTo>
                  <a:pt x="4062356" y="3390953"/>
                  <a:pt x="4062356" y="3390953"/>
                  <a:pt x="4062356" y="3386197"/>
                </a:cubicBezTo>
                <a:cubicBezTo>
                  <a:pt x="4071936" y="3386197"/>
                  <a:pt x="4081515" y="3386197"/>
                  <a:pt x="4095885" y="3386197"/>
                </a:cubicBezTo>
                <a:cubicBezTo>
                  <a:pt x="4095885" y="3371929"/>
                  <a:pt x="4091095" y="3362417"/>
                  <a:pt x="4091095" y="3348150"/>
                </a:cubicBezTo>
                <a:cubicBezTo>
                  <a:pt x="4095885" y="3348150"/>
                  <a:pt x="4100675" y="3352906"/>
                  <a:pt x="4110254" y="3352906"/>
                </a:cubicBezTo>
                <a:cubicBezTo>
                  <a:pt x="4110254" y="3329126"/>
                  <a:pt x="4110254" y="3305347"/>
                  <a:pt x="4110254" y="3281567"/>
                </a:cubicBezTo>
                <a:cubicBezTo>
                  <a:pt x="4110254" y="3281567"/>
                  <a:pt x="4119834" y="3281567"/>
                  <a:pt x="4124624" y="3281567"/>
                </a:cubicBezTo>
                <a:cubicBezTo>
                  <a:pt x="4115044" y="3262544"/>
                  <a:pt x="4105464" y="3243520"/>
                  <a:pt x="4124624" y="3229252"/>
                </a:cubicBezTo>
                <a:cubicBezTo>
                  <a:pt x="4143783" y="3167426"/>
                  <a:pt x="4143783" y="3167426"/>
                  <a:pt x="4143783" y="3167426"/>
                </a:cubicBezTo>
                <a:cubicBezTo>
                  <a:pt x="4143783" y="3162670"/>
                  <a:pt x="4148573" y="3157914"/>
                  <a:pt x="4148573" y="3148402"/>
                </a:cubicBezTo>
                <a:cubicBezTo>
                  <a:pt x="4153363" y="3138890"/>
                  <a:pt x="4158152" y="3124623"/>
                  <a:pt x="4162942" y="3110355"/>
                </a:cubicBezTo>
                <a:cubicBezTo>
                  <a:pt x="4158152" y="3105599"/>
                  <a:pt x="4158152" y="3105599"/>
                  <a:pt x="4158152" y="3105599"/>
                </a:cubicBezTo>
                <a:cubicBezTo>
                  <a:pt x="4172522" y="3096087"/>
                  <a:pt x="4191681" y="3091331"/>
                  <a:pt x="4210840" y="3081820"/>
                </a:cubicBezTo>
                <a:cubicBezTo>
                  <a:pt x="4206050" y="3077064"/>
                  <a:pt x="4201261" y="3067552"/>
                  <a:pt x="4201261" y="3058040"/>
                </a:cubicBezTo>
                <a:cubicBezTo>
                  <a:pt x="4210840" y="3048528"/>
                  <a:pt x="4225210" y="3039017"/>
                  <a:pt x="4234789" y="3029505"/>
                </a:cubicBezTo>
                <a:cubicBezTo>
                  <a:pt x="4215630" y="2996213"/>
                  <a:pt x="4182101" y="2986702"/>
                  <a:pt x="4153363" y="2967678"/>
                </a:cubicBezTo>
                <a:cubicBezTo>
                  <a:pt x="4129414" y="2953410"/>
                  <a:pt x="4100675" y="2939143"/>
                  <a:pt x="4071936" y="2920119"/>
                </a:cubicBezTo>
                <a:cubicBezTo>
                  <a:pt x="4071936" y="2920119"/>
                  <a:pt x="4071936" y="2920119"/>
                  <a:pt x="4081515" y="2910607"/>
                </a:cubicBezTo>
                <a:cubicBezTo>
                  <a:pt x="4062356" y="2905851"/>
                  <a:pt x="4047987" y="2901096"/>
                  <a:pt x="4033617" y="2896340"/>
                </a:cubicBezTo>
                <a:cubicBezTo>
                  <a:pt x="4033617" y="2886828"/>
                  <a:pt x="4033617" y="2872560"/>
                  <a:pt x="4033617" y="2858293"/>
                </a:cubicBezTo>
                <a:cubicBezTo>
                  <a:pt x="4009668" y="2844025"/>
                  <a:pt x="3990509" y="2825001"/>
                  <a:pt x="3961770" y="2829757"/>
                </a:cubicBezTo>
                <a:cubicBezTo>
                  <a:pt x="3947401" y="2829757"/>
                  <a:pt x="3937821" y="2820245"/>
                  <a:pt x="3923452" y="2815489"/>
                </a:cubicBezTo>
                <a:cubicBezTo>
                  <a:pt x="3899503" y="2801222"/>
                  <a:pt x="3875554" y="2786954"/>
                  <a:pt x="3846815" y="2782198"/>
                </a:cubicBezTo>
                <a:cubicBezTo>
                  <a:pt x="3851605" y="2786954"/>
                  <a:pt x="3856395" y="2796466"/>
                  <a:pt x="3865974" y="2805978"/>
                </a:cubicBezTo>
                <a:cubicBezTo>
                  <a:pt x="3832445" y="2801222"/>
                  <a:pt x="3813286" y="2782198"/>
                  <a:pt x="3794127" y="2763175"/>
                </a:cubicBezTo>
                <a:cubicBezTo>
                  <a:pt x="3803707" y="2763175"/>
                  <a:pt x="3808496" y="2758419"/>
                  <a:pt x="3818076" y="2758419"/>
                </a:cubicBezTo>
                <a:cubicBezTo>
                  <a:pt x="3717490" y="2687080"/>
                  <a:pt x="3607325" y="2634766"/>
                  <a:pt x="3501949" y="2577695"/>
                </a:cubicBezTo>
                <a:cubicBezTo>
                  <a:pt x="3501949" y="2582451"/>
                  <a:pt x="3501949" y="2582451"/>
                  <a:pt x="3497159" y="2587207"/>
                </a:cubicBezTo>
                <a:cubicBezTo>
                  <a:pt x="3511528" y="2596718"/>
                  <a:pt x="3530688" y="2606230"/>
                  <a:pt x="3545057" y="2610986"/>
                </a:cubicBezTo>
                <a:cubicBezTo>
                  <a:pt x="3559426" y="2620498"/>
                  <a:pt x="3573796" y="2634766"/>
                  <a:pt x="3597745" y="2644277"/>
                </a:cubicBezTo>
                <a:cubicBezTo>
                  <a:pt x="3564216" y="2644277"/>
                  <a:pt x="3487579" y="2606230"/>
                  <a:pt x="3444471" y="2568183"/>
                </a:cubicBezTo>
                <a:cubicBezTo>
                  <a:pt x="3449261" y="2568183"/>
                  <a:pt x="3454051" y="2568183"/>
                  <a:pt x="3463630" y="2568183"/>
                </a:cubicBezTo>
                <a:cubicBezTo>
                  <a:pt x="3439681" y="2549159"/>
                  <a:pt x="3425312" y="2530136"/>
                  <a:pt x="3396573" y="2539648"/>
                </a:cubicBezTo>
                <a:cubicBezTo>
                  <a:pt x="3391783" y="2544404"/>
                  <a:pt x="3382204" y="2534892"/>
                  <a:pt x="3372624" y="2534892"/>
                </a:cubicBezTo>
                <a:cubicBezTo>
                  <a:pt x="3315146" y="2501600"/>
                  <a:pt x="3252879" y="2468309"/>
                  <a:pt x="3195401" y="2435018"/>
                </a:cubicBezTo>
                <a:cubicBezTo>
                  <a:pt x="3133134" y="2406483"/>
                  <a:pt x="3075656" y="2373191"/>
                  <a:pt x="3013388" y="2339900"/>
                </a:cubicBezTo>
                <a:cubicBezTo>
                  <a:pt x="3013388" y="2330388"/>
                  <a:pt x="3018178" y="2325632"/>
                  <a:pt x="3018178" y="2320877"/>
                </a:cubicBezTo>
                <a:cubicBezTo>
                  <a:pt x="2984650" y="2301853"/>
                  <a:pt x="2951121" y="2282829"/>
                  <a:pt x="2917592" y="2268562"/>
                </a:cubicBezTo>
                <a:cubicBezTo>
                  <a:pt x="2912803" y="2273318"/>
                  <a:pt x="2912803" y="2273318"/>
                  <a:pt x="2912803" y="2273318"/>
                </a:cubicBezTo>
                <a:cubicBezTo>
                  <a:pt x="2931962" y="2287585"/>
                  <a:pt x="2951121" y="2301853"/>
                  <a:pt x="2970280" y="2316121"/>
                </a:cubicBezTo>
                <a:cubicBezTo>
                  <a:pt x="2864904" y="2273318"/>
                  <a:pt x="2764318" y="2225759"/>
                  <a:pt x="2668522" y="2168688"/>
                </a:cubicBezTo>
                <a:cubicBezTo>
                  <a:pt x="2577516" y="2111617"/>
                  <a:pt x="2476930" y="2064058"/>
                  <a:pt x="2381134" y="2011743"/>
                </a:cubicBezTo>
                <a:cubicBezTo>
                  <a:pt x="2381134" y="2011743"/>
                  <a:pt x="2385924" y="2006988"/>
                  <a:pt x="2385924" y="2002232"/>
                </a:cubicBezTo>
                <a:cubicBezTo>
                  <a:pt x="2438612" y="2030767"/>
                  <a:pt x="2491299" y="2059302"/>
                  <a:pt x="2539198" y="2083082"/>
                </a:cubicBezTo>
                <a:cubicBezTo>
                  <a:pt x="2543987" y="2083082"/>
                  <a:pt x="2543987" y="2078326"/>
                  <a:pt x="2543987" y="2078326"/>
                </a:cubicBezTo>
                <a:cubicBezTo>
                  <a:pt x="2543987" y="2073570"/>
                  <a:pt x="2539198" y="2064058"/>
                  <a:pt x="2534408" y="2064058"/>
                </a:cubicBezTo>
                <a:cubicBezTo>
                  <a:pt x="2500879" y="2045035"/>
                  <a:pt x="2462561" y="2026011"/>
                  <a:pt x="2429032" y="2011743"/>
                </a:cubicBezTo>
                <a:cubicBezTo>
                  <a:pt x="2376344" y="1987964"/>
                  <a:pt x="2328446" y="1959429"/>
                  <a:pt x="2280548" y="1930893"/>
                </a:cubicBezTo>
                <a:cubicBezTo>
                  <a:pt x="2256599" y="1911870"/>
                  <a:pt x="2227860" y="1897602"/>
                  <a:pt x="2194332" y="1892846"/>
                </a:cubicBezTo>
                <a:cubicBezTo>
                  <a:pt x="2165593" y="1888090"/>
                  <a:pt x="2141644" y="1873822"/>
                  <a:pt x="2122485" y="1854799"/>
                </a:cubicBezTo>
                <a:cubicBezTo>
                  <a:pt x="2093746" y="1831019"/>
                  <a:pt x="2065007" y="1816752"/>
                  <a:pt x="2026689" y="1811996"/>
                </a:cubicBezTo>
                <a:cubicBezTo>
                  <a:pt x="2017109" y="1807240"/>
                  <a:pt x="2002739" y="1802484"/>
                  <a:pt x="1993159" y="1792972"/>
                </a:cubicBezTo>
                <a:cubicBezTo>
                  <a:pt x="1950052" y="1759681"/>
                  <a:pt x="1911733" y="1726390"/>
                  <a:pt x="1859045" y="1721634"/>
                </a:cubicBezTo>
                <a:cubicBezTo>
                  <a:pt x="1854255" y="1716878"/>
                  <a:pt x="1849466" y="1716878"/>
                  <a:pt x="1849466" y="1712122"/>
                </a:cubicBezTo>
                <a:cubicBezTo>
                  <a:pt x="1825517" y="1678831"/>
                  <a:pt x="1796778" y="1664563"/>
                  <a:pt x="1763249" y="1650295"/>
                </a:cubicBezTo>
                <a:cubicBezTo>
                  <a:pt x="1734510" y="1636028"/>
                  <a:pt x="1700982" y="1621760"/>
                  <a:pt x="1672243" y="1602737"/>
                </a:cubicBezTo>
                <a:cubicBezTo>
                  <a:pt x="1605186" y="1559933"/>
                  <a:pt x="1538128" y="1526642"/>
                  <a:pt x="1471071" y="1493351"/>
                </a:cubicBezTo>
                <a:cubicBezTo>
                  <a:pt x="1461491" y="1488595"/>
                  <a:pt x="1456701" y="1483839"/>
                  <a:pt x="1447122" y="1479083"/>
                </a:cubicBezTo>
                <a:cubicBezTo>
                  <a:pt x="1408803" y="1450548"/>
                  <a:pt x="1365695" y="1431524"/>
                  <a:pt x="1322587" y="1412501"/>
                </a:cubicBezTo>
                <a:cubicBezTo>
                  <a:pt x="1303427" y="1402989"/>
                  <a:pt x="1284268" y="1393477"/>
                  <a:pt x="1265109" y="1379209"/>
                </a:cubicBezTo>
                <a:cubicBezTo>
                  <a:pt x="1217211" y="1341162"/>
                  <a:pt x="1169313" y="1312627"/>
                  <a:pt x="1111835" y="1293603"/>
                </a:cubicBezTo>
                <a:cubicBezTo>
                  <a:pt x="1097466" y="1284092"/>
                  <a:pt x="1083096" y="1279336"/>
                  <a:pt x="1087886" y="1255556"/>
                </a:cubicBezTo>
                <a:cubicBezTo>
                  <a:pt x="1097466" y="1255556"/>
                  <a:pt x="1102256" y="1255556"/>
                  <a:pt x="1111835" y="1260312"/>
                </a:cubicBezTo>
                <a:cubicBezTo>
                  <a:pt x="1169313" y="1284092"/>
                  <a:pt x="1226790" y="1312627"/>
                  <a:pt x="1274689" y="1350674"/>
                </a:cubicBezTo>
                <a:cubicBezTo>
                  <a:pt x="1284268" y="1355430"/>
                  <a:pt x="1293848" y="1364942"/>
                  <a:pt x="1303427" y="1364942"/>
                </a:cubicBezTo>
                <a:cubicBezTo>
                  <a:pt x="1341746" y="1374454"/>
                  <a:pt x="1370485" y="1402989"/>
                  <a:pt x="1404014" y="1422013"/>
                </a:cubicBezTo>
                <a:cubicBezTo>
                  <a:pt x="1442332" y="1450548"/>
                  <a:pt x="1490230" y="1469571"/>
                  <a:pt x="1523759" y="1502863"/>
                </a:cubicBezTo>
                <a:cubicBezTo>
                  <a:pt x="1538128" y="1493351"/>
                  <a:pt x="1547708" y="1483839"/>
                  <a:pt x="1557287" y="1479083"/>
                </a:cubicBezTo>
                <a:cubicBezTo>
                  <a:pt x="1562077" y="1479083"/>
                  <a:pt x="1562077" y="1483839"/>
                  <a:pt x="1562077" y="1483839"/>
                </a:cubicBezTo>
                <a:cubicBezTo>
                  <a:pt x="1562077" y="1488595"/>
                  <a:pt x="1557287" y="1498107"/>
                  <a:pt x="1552497" y="1507619"/>
                </a:cubicBezTo>
                <a:cubicBezTo>
                  <a:pt x="1557287" y="1512375"/>
                  <a:pt x="1566867" y="1521886"/>
                  <a:pt x="1576447" y="1526642"/>
                </a:cubicBezTo>
                <a:cubicBezTo>
                  <a:pt x="1624345" y="1555178"/>
                  <a:pt x="1677033" y="1583713"/>
                  <a:pt x="1729720" y="1612248"/>
                </a:cubicBezTo>
                <a:cubicBezTo>
                  <a:pt x="1763249" y="1631272"/>
                  <a:pt x="1806357" y="1640784"/>
                  <a:pt x="1835096" y="1669319"/>
                </a:cubicBezTo>
                <a:cubicBezTo>
                  <a:pt x="1844676" y="1674075"/>
                  <a:pt x="1854255" y="1678831"/>
                  <a:pt x="1863835" y="1678831"/>
                </a:cubicBezTo>
                <a:cubicBezTo>
                  <a:pt x="1887784" y="1683587"/>
                  <a:pt x="1911733" y="1697854"/>
                  <a:pt x="1930892" y="1716878"/>
                </a:cubicBezTo>
                <a:cubicBezTo>
                  <a:pt x="1940472" y="1726390"/>
                  <a:pt x="1950052" y="1731146"/>
                  <a:pt x="1959631" y="1735902"/>
                </a:cubicBezTo>
                <a:cubicBezTo>
                  <a:pt x="2002739" y="1750169"/>
                  <a:pt x="2036268" y="1778705"/>
                  <a:pt x="2074587" y="1797728"/>
                </a:cubicBezTo>
                <a:cubicBezTo>
                  <a:pt x="2103325" y="1816752"/>
                  <a:pt x="2136854" y="1831019"/>
                  <a:pt x="2165593" y="1845287"/>
                </a:cubicBezTo>
                <a:cubicBezTo>
                  <a:pt x="2184752" y="1831019"/>
                  <a:pt x="2189542" y="1816752"/>
                  <a:pt x="2184752" y="1797728"/>
                </a:cubicBezTo>
                <a:cubicBezTo>
                  <a:pt x="2232650" y="1802484"/>
                  <a:pt x="2242229" y="1816752"/>
                  <a:pt x="2237440" y="1878578"/>
                </a:cubicBezTo>
                <a:cubicBezTo>
                  <a:pt x="2309287" y="1916626"/>
                  <a:pt x="2385924" y="1949917"/>
                  <a:pt x="2457771" y="1987964"/>
                </a:cubicBezTo>
                <a:cubicBezTo>
                  <a:pt x="2467350" y="1983208"/>
                  <a:pt x="2472140" y="1983208"/>
                  <a:pt x="2486510" y="1973696"/>
                </a:cubicBezTo>
                <a:cubicBezTo>
                  <a:pt x="2476930" y="1997476"/>
                  <a:pt x="2491299" y="2006988"/>
                  <a:pt x="2505669" y="2016499"/>
                </a:cubicBezTo>
                <a:cubicBezTo>
                  <a:pt x="2534408" y="2030767"/>
                  <a:pt x="2567936" y="2049791"/>
                  <a:pt x="2601465" y="2064058"/>
                </a:cubicBezTo>
                <a:cubicBezTo>
                  <a:pt x="2649363" y="2087838"/>
                  <a:pt x="2692471" y="2111617"/>
                  <a:pt x="2740369" y="2140153"/>
                </a:cubicBezTo>
                <a:cubicBezTo>
                  <a:pt x="2759529" y="2154420"/>
                  <a:pt x="2778688" y="2168688"/>
                  <a:pt x="2797847" y="2178200"/>
                </a:cubicBezTo>
                <a:cubicBezTo>
                  <a:pt x="2802637" y="2182956"/>
                  <a:pt x="2807427" y="2192467"/>
                  <a:pt x="2817006" y="2206735"/>
                </a:cubicBezTo>
                <a:cubicBezTo>
                  <a:pt x="2773898" y="2197223"/>
                  <a:pt x="2745159" y="2173444"/>
                  <a:pt x="2711631" y="2168688"/>
                </a:cubicBezTo>
                <a:cubicBezTo>
                  <a:pt x="2721210" y="2173444"/>
                  <a:pt x="2726000" y="2178200"/>
                  <a:pt x="2735580" y="2182956"/>
                </a:cubicBezTo>
                <a:cubicBezTo>
                  <a:pt x="2769108" y="2206735"/>
                  <a:pt x="2802637" y="2225759"/>
                  <a:pt x="2836166" y="2244782"/>
                </a:cubicBezTo>
                <a:cubicBezTo>
                  <a:pt x="2850535" y="2249538"/>
                  <a:pt x="2869694" y="2254294"/>
                  <a:pt x="2888853" y="2249538"/>
                </a:cubicBezTo>
                <a:cubicBezTo>
                  <a:pt x="2869694" y="2244782"/>
                  <a:pt x="2850535" y="2235270"/>
                  <a:pt x="2831376" y="2225759"/>
                </a:cubicBezTo>
                <a:cubicBezTo>
                  <a:pt x="2831376" y="2221003"/>
                  <a:pt x="2836166" y="2216247"/>
                  <a:pt x="2836166" y="2216247"/>
                </a:cubicBezTo>
                <a:cubicBezTo>
                  <a:pt x="2860115" y="2216247"/>
                  <a:pt x="2884064" y="2216247"/>
                  <a:pt x="2908013" y="2221003"/>
                </a:cubicBezTo>
                <a:cubicBezTo>
                  <a:pt x="2912803" y="2192467"/>
                  <a:pt x="2908013" y="2182956"/>
                  <a:pt x="2879274" y="2187711"/>
                </a:cubicBezTo>
                <a:cubicBezTo>
                  <a:pt x="2845745" y="2192467"/>
                  <a:pt x="2845745" y="2192467"/>
                  <a:pt x="2821796" y="2159176"/>
                </a:cubicBezTo>
                <a:cubicBezTo>
                  <a:pt x="2826586" y="2159176"/>
                  <a:pt x="2831376" y="2159176"/>
                  <a:pt x="2831376" y="2154420"/>
                </a:cubicBezTo>
                <a:cubicBezTo>
                  <a:pt x="2836166" y="2154420"/>
                  <a:pt x="2840955" y="2154420"/>
                  <a:pt x="2845745" y="2149664"/>
                </a:cubicBezTo>
                <a:cubicBezTo>
                  <a:pt x="2831376" y="2144908"/>
                  <a:pt x="2821796" y="2135397"/>
                  <a:pt x="2807427" y="2130641"/>
                </a:cubicBezTo>
                <a:cubicBezTo>
                  <a:pt x="2807427" y="2125885"/>
                  <a:pt x="2807427" y="2125885"/>
                  <a:pt x="2807427" y="2125885"/>
                </a:cubicBezTo>
                <a:cubicBezTo>
                  <a:pt x="2826586" y="2125885"/>
                  <a:pt x="2840955" y="2125885"/>
                  <a:pt x="2860115" y="2125885"/>
                </a:cubicBezTo>
                <a:cubicBezTo>
                  <a:pt x="2874484" y="2121129"/>
                  <a:pt x="2893643" y="2121129"/>
                  <a:pt x="2912803" y="2125885"/>
                </a:cubicBezTo>
                <a:cubicBezTo>
                  <a:pt x="2903223" y="2130641"/>
                  <a:pt x="2893643" y="2140153"/>
                  <a:pt x="2879274" y="2149664"/>
                </a:cubicBezTo>
                <a:cubicBezTo>
                  <a:pt x="2893643" y="2154420"/>
                  <a:pt x="2903223" y="2163932"/>
                  <a:pt x="2922382" y="2154420"/>
                </a:cubicBezTo>
                <a:cubicBezTo>
                  <a:pt x="2936752" y="2149664"/>
                  <a:pt x="2955911" y="2159176"/>
                  <a:pt x="2960701" y="2178200"/>
                </a:cubicBezTo>
                <a:cubicBezTo>
                  <a:pt x="2965490" y="2197223"/>
                  <a:pt x="2975070" y="2201979"/>
                  <a:pt x="2989439" y="2206735"/>
                </a:cubicBezTo>
                <a:cubicBezTo>
                  <a:pt x="3003809" y="2216247"/>
                  <a:pt x="3018178" y="2216247"/>
                  <a:pt x="3027758" y="2206735"/>
                </a:cubicBezTo>
                <a:cubicBezTo>
                  <a:pt x="3032548" y="2206735"/>
                  <a:pt x="3037338" y="2206735"/>
                  <a:pt x="3037338" y="2206735"/>
                </a:cubicBezTo>
                <a:cubicBezTo>
                  <a:pt x="3046917" y="2221003"/>
                  <a:pt x="3051707" y="2230515"/>
                  <a:pt x="3061287" y="2240026"/>
                </a:cubicBezTo>
                <a:cubicBezTo>
                  <a:pt x="3066076" y="2240026"/>
                  <a:pt x="3070866" y="2235270"/>
                  <a:pt x="3080446" y="2230515"/>
                </a:cubicBezTo>
                <a:cubicBezTo>
                  <a:pt x="3090025" y="2244782"/>
                  <a:pt x="3090025" y="2268562"/>
                  <a:pt x="3113974" y="2273318"/>
                </a:cubicBezTo>
                <a:cubicBezTo>
                  <a:pt x="3128344" y="2278073"/>
                  <a:pt x="3147503" y="2287585"/>
                  <a:pt x="3161872" y="2292341"/>
                </a:cubicBezTo>
                <a:cubicBezTo>
                  <a:pt x="3166662" y="2287585"/>
                  <a:pt x="3171452" y="2278073"/>
                  <a:pt x="3176242" y="2273318"/>
                </a:cubicBezTo>
                <a:cubicBezTo>
                  <a:pt x="3181032" y="2268562"/>
                  <a:pt x="3190611" y="2268562"/>
                  <a:pt x="3195401" y="2268562"/>
                </a:cubicBezTo>
                <a:cubicBezTo>
                  <a:pt x="3195401" y="2263806"/>
                  <a:pt x="3190611" y="2263806"/>
                  <a:pt x="3190611" y="2259050"/>
                </a:cubicBezTo>
                <a:cubicBezTo>
                  <a:pt x="3152293" y="2244782"/>
                  <a:pt x="3118764" y="2216247"/>
                  <a:pt x="3080446" y="2206735"/>
                </a:cubicBezTo>
                <a:cubicBezTo>
                  <a:pt x="3056497" y="2201979"/>
                  <a:pt x="3037338" y="2187711"/>
                  <a:pt x="3018178" y="2173444"/>
                </a:cubicBezTo>
                <a:cubicBezTo>
                  <a:pt x="3008599" y="2159176"/>
                  <a:pt x="2994229" y="2154420"/>
                  <a:pt x="2975070" y="2154420"/>
                </a:cubicBezTo>
                <a:cubicBezTo>
                  <a:pt x="2960701" y="2149664"/>
                  <a:pt x="2946331" y="2149664"/>
                  <a:pt x="2931962" y="2130641"/>
                </a:cubicBezTo>
                <a:cubicBezTo>
                  <a:pt x="2936752" y="2121129"/>
                  <a:pt x="2941541" y="2116373"/>
                  <a:pt x="2951121" y="2106861"/>
                </a:cubicBezTo>
                <a:cubicBezTo>
                  <a:pt x="2893643" y="2064058"/>
                  <a:pt x="2836166" y="2030767"/>
                  <a:pt x="2793057" y="1973696"/>
                </a:cubicBezTo>
                <a:cubicBezTo>
                  <a:pt x="2807427" y="1973696"/>
                  <a:pt x="2821796" y="1978452"/>
                  <a:pt x="2840955" y="1978452"/>
                </a:cubicBezTo>
                <a:cubicBezTo>
                  <a:pt x="2817006" y="1945161"/>
                  <a:pt x="2783478" y="1940405"/>
                  <a:pt x="2749949" y="1930893"/>
                </a:cubicBezTo>
                <a:cubicBezTo>
                  <a:pt x="2754739" y="1940405"/>
                  <a:pt x="2759529" y="1945161"/>
                  <a:pt x="2769108" y="1959429"/>
                </a:cubicBezTo>
                <a:cubicBezTo>
                  <a:pt x="2745159" y="1954673"/>
                  <a:pt x="2726000" y="1949917"/>
                  <a:pt x="2706841" y="1945161"/>
                </a:cubicBezTo>
                <a:cubicBezTo>
                  <a:pt x="2706841" y="1940405"/>
                  <a:pt x="2711631" y="1930893"/>
                  <a:pt x="2711631" y="1926137"/>
                </a:cubicBezTo>
                <a:cubicBezTo>
                  <a:pt x="2706841" y="1926137"/>
                  <a:pt x="2706841" y="1921381"/>
                  <a:pt x="2702051" y="1921381"/>
                </a:cubicBezTo>
                <a:cubicBezTo>
                  <a:pt x="2687682" y="1930893"/>
                  <a:pt x="2673312" y="1935649"/>
                  <a:pt x="2654153" y="1940405"/>
                </a:cubicBezTo>
                <a:cubicBezTo>
                  <a:pt x="2639784" y="1940405"/>
                  <a:pt x="2630204" y="1930893"/>
                  <a:pt x="2615834" y="1921381"/>
                </a:cubicBezTo>
                <a:cubicBezTo>
                  <a:pt x="2611045" y="1916626"/>
                  <a:pt x="2611045" y="1911870"/>
                  <a:pt x="2606255" y="1911870"/>
                </a:cubicBezTo>
                <a:cubicBezTo>
                  <a:pt x="2587096" y="1916626"/>
                  <a:pt x="2591885" y="1897602"/>
                  <a:pt x="2587096" y="1888090"/>
                </a:cubicBezTo>
                <a:cubicBezTo>
                  <a:pt x="2577516" y="1888090"/>
                  <a:pt x="2563147" y="1897602"/>
                  <a:pt x="2558357" y="1892846"/>
                </a:cubicBezTo>
                <a:cubicBezTo>
                  <a:pt x="2543987" y="1883334"/>
                  <a:pt x="2534408" y="1869067"/>
                  <a:pt x="2520038" y="1854799"/>
                </a:cubicBezTo>
                <a:cubicBezTo>
                  <a:pt x="2534408" y="1854799"/>
                  <a:pt x="2539198" y="1854799"/>
                  <a:pt x="2553567" y="1850043"/>
                </a:cubicBezTo>
                <a:cubicBezTo>
                  <a:pt x="2524828" y="1826264"/>
                  <a:pt x="2496089" y="1826264"/>
                  <a:pt x="2467350" y="1811996"/>
                </a:cubicBezTo>
                <a:cubicBezTo>
                  <a:pt x="2457771" y="1835775"/>
                  <a:pt x="2476930" y="1835775"/>
                  <a:pt x="2486510" y="1845287"/>
                </a:cubicBezTo>
                <a:cubicBezTo>
                  <a:pt x="2496089" y="1859555"/>
                  <a:pt x="2510459" y="1869067"/>
                  <a:pt x="2491299" y="1888090"/>
                </a:cubicBezTo>
                <a:cubicBezTo>
                  <a:pt x="2452981" y="1873822"/>
                  <a:pt x="2414663" y="1854799"/>
                  <a:pt x="2371555" y="1835775"/>
                </a:cubicBezTo>
                <a:cubicBezTo>
                  <a:pt x="2371555" y="1831019"/>
                  <a:pt x="2376344" y="1831019"/>
                  <a:pt x="2376344" y="1831019"/>
                </a:cubicBezTo>
                <a:cubicBezTo>
                  <a:pt x="2385924" y="1831019"/>
                  <a:pt x="2395503" y="1831019"/>
                  <a:pt x="2405083" y="1831019"/>
                </a:cubicBezTo>
                <a:cubicBezTo>
                  <a:pt x="2390714" y="1788216"/>
                  <a:pt x="2361975" y="1778705"/>
                  <a:pt x="2275758" y="1783460"/>
                </a:cubicBezTo>
                <a:cubicBezTo>
                  <a:pt x="2275758" y="1773949"/>
                  <a:pt x="2275758" y="1769193"/>
                  <a:pt x="2275758" y="1759681"/>
                </a:cubicBezTo>
                <a:cubicBezTo>
                  <a:pt x="2280548" y="1759681"/>
                  <a:pt x="2280548" y="1759681"/>
                  <a:pt x="2280548" y="1759681"/>
                </a:cubicBezTo>
                <a:cubicBezTo>
                  <a:pt x="2285338" y="1764437"/>
                  <a:pt x="2290128" y="1764437"/>
                  <a:pt x="2299707" y="1769193"/>
                </a:cubicBezTo>
                <a:cubicBezTo>
                  <a:pt x="2299707" y="1754925"/>
                  <a:pt x="2299707" y="1745413"/>
                  <a:pt x="2299707" y="1735902"/>
                </a:cubicBezTo>
                <a:cubicBezTo>
                  <a:pt x="2314077" y="1745413"/>
                  <a:pt x="2333236" y="1750169"/>
                  <a:pt x="2342816" y="1754925"/>
                </a:cubicBezTo>
                <a:cubicBezTo>
                  <a:pt x="2347606" y="1754925"/>
                  <a:pt x="2347606" y="1750169"/>
                  <a:pt x="2347606" y="1750169"/>
                </a:cubicBezTo>
                <a:cubicBezTo>
                  <a:pt x="2342816" y="1745413"/>
                  <a:pt x="2342816" y="1740657"/>
                  <a:pt x="2338026" y="1735902"/>
                </a:cubicBezTo>
                <a:cubicBezTo>
                  <a:pt x="2270969" y="1693099"/>
                  <a:pt x="2208701" y="1650295"/>
                  <a:pt x="2146433" y="1612248"/>
                </a:cubicBezTo>
                <a:cubicBezTo>
                  <a:pt x="2127274" y="1602737"/>
                  <a:pt x="2122485" y="1588469"/>
                  <a:pt x="2117695" y="1569445"/>
                </a:cubicBezTo>
                <a:cubicBezTo>
                  <a:pt x="2108115" y="1569445"/>
                  <a:pt x="2098536" y="1574201"/>
                  <a:pt x="2093746" y="1578957"/>
                </a:cubicBezTo>
                <a:cubicBezTo>
                  <a:pt x="2069796" y="1593225"/>
                  <a:pt x="2060217" y="1588469"/>
                  <a:pt x="2045848" y="1569445"/>
                </a:cubicBezTo>
                <a:cubicBezTo>
                  <a:pt x="2041058" y="1559933"/>
                  <a:pt x="2031478" y="1550422"/>
                  <a:pt x="2026689" y="1545666"/>
                </a:cubicBezTo>
                <a:cubicBezTo>
                  <a:pt x="1993159" y="1555178"/>
                  <a:pt x="1974000" y="1545666"/>
                  <a:pt x="1959631" y="1507619"/>
                </a:cubicBezTo>
                <a:cubicBezTo>
                  <a:pt x="1950052" y="1512375"/>
                  <a:pt x="1940472" y="1512375"/>
                  <a:pt x="1930892" y="1517130"/>
                </a:cubicBezTo>
                <a:cubicBezTo>
                  <a:pt x="1921313" y="1483839"/>
                  <a:pt x="1897363" y="1460060"/>
                  <a:pt x="1878204" y="1441036"/>
                </a:cubicBezTo>
                <a:cubicBezTo>
                  <a:pt x="1854255" y="1422013"/>
                  <a:pt x="1825517" y="1407745"/>
                  <a:pt x="1796778" y="1388721"/>
                </a:cubicBezTo>
                <a:cubicBezTo>
                  <a:pt x="1815937" y="1379209"/>
                  <a:pt x="1815937" y="1379209"/>
                  <a:pt x="1849466" y="1393477"/>
                </a:cubicBezTo>
                <a:cubicBezTo>
                  <a:pt x="1839886" y="1379209"/>
                  <a:pt x="1835096" y="1364942"/>
                  <a:pt x="1825517" y="1350674"/>
                </a:cubicBezTo>
                <a:cubicBezTo>
                  <a:pt x="1849466" y="1355430"/>
                  <a:pt x="1863835" y="1364942"/>
                  <a:pt x="1882994" y="1369698"/>
                </a:cubicBezTo>
                <a:cubicBezTo>
                  <a:pt x="1887784" y="1355430"/>
                  <a:pt x="1887784" y="1345918"/>
                  <a:pt x="1892574" y="1336406"/>
                </a:cubicBezTo>
                <a:cubicBezTo>
                  <a:pt x="1863835" y="1312627"/>
                  <a:pt x="1839886" y="1293603"/>
                  <a:pt x="1801567" y="1298359"/>
                </a:cubicBezTo>
                <a:cubicBezTo>
                  <a:pt x="1811147" y="1274580"/>
                  <a:pt x="1830306" y="1279336"/>
                  <a:pt x="1849466" y="1274580"/>
                </a:cubicBezTo>
                <a:cubicBezTo>
                  <a:pt x="1830306" y="1265068"/>
                  <a:pt x="1815937" y="1260312"/>
                  <a:pt x="1806357" y="1250800"/>
                </a:cubicBezTo>
                <a:cubicBezTo>
                  <a:pt x="1748880" y="1217509"/>
                  <a:pt x="1696192" y="1179462"/>
                  <a:pt x="1638714" y="1146171"/>
                </a:cubicBezTo>
                <a:cubicBezTo>
                  <a:pt x="1595606" y="1127147"/>
                  <a:pt x="1557287" y="1098612"/>
                  <a:pt x="1514179" y="1093856"/>
                </a:cubicBezTo>
                <a:cubicBezTo>
                  <a:pt x="1495020" y="1055809"/>
                  <a:pt x="1466281" y="1041541"/>
                  <a:pt x="1423173" y="1041541"/>
                </a:cubicBezTo>
                <a:cubicBezTo>
                  <a:pt x="1423173" y="1032029"/>
                  <a:pt x="1423173" y="1022517"/>
                  <a:pt x="1423173" y="1022517"/>
                </a:cubicBezTo>
                <a:cubicBezTo>
                  <a:pt x="1389644" y="1003494"/>
                  <a:pt x="1360905" y="984470"/>
                  <a:pt x="1327377" y="970203"/>
                </a:cubicBezTo>
                <a:cubicBezTo>
                  <a:pt x="1317797" y="965447"/>
                  <a:pt x="1308217" y="965447"/>
                  <a:pt x="1298638" y="955935"/>
                </a:cubicBezTo>
                <a:cubicBezTo>
                  <a:pt x="1284268" y="941667"/>
                  <a:pt x="1265109" y="936911"/>
                  <a:pt x="1245950" y="936911"/>
                </a:cubicBezTo>
                <a:cubicBezTo>
                  <a:pt x="1236370" y="941667"/>
                  <a:pt x="1222001" y="946423"/>
                  <a:pt x="1207631" y="927400"/>
                </a:cubicBezTo>
                <a:cubicBezTo>
                  <a:pt x="1217211" y="922644"/>
                  <a:pt x="1222001" y="922644"/>
                  <a:pt x="1231581" y="917888"/>
                </a:cubicBezTo>
                <a:cubicBezTo>
                  <a:pt x="1207631" y="903620"/>
                  <a:pt x="1188472" y="894108"/>
                  <a:pt x="1159733" y="913132"/>
                </a:cubicBezTo>
                <a:cubicBezTo>
                  <a:pt x="1164523" y="894108"/>
                  <a:pt x="1164523" y="884596"/>
                  <a:pt x="1169313" y="875085"/>
                </a:cubicBezTo>
                <a:lnTo>
                  <a:pt x="1143002" y="866377"/>
                </a:lnTo>
                <a:lnTo>
                  <a:pt x="1143002" y="865215"/>
                </a:lnTo>
                <a:lnTo>
                  <a:pt x="1141414" y="865215"/>
                </a:lnTo>
                <a:lnTo>
                  <a:pt x="1141414" y="865851"/>
                </a:lnTo>
                <a:lnTo>
                  <a:pt x="1141268" y="865803"/>
                </a:lnTo>
                <a:lnTo>
                  <a:pt x="1140959" y="865214"/>
                </a:lnTo>
                <a:lnTo>
                  <a:pt x="1139942" y="865020"/>
                </a:lnTo>
                <a:lnTo>
                  <a:pt x="1115428" y="843577"/>
                </a:lnTo>
                <a:cubicBezTo>
                  <a:pt x="1105848" y="838227"/>
                  <a:pt x="1095071" y="834660"/>
                  <a:pt x="1083096" y="832282"/>
                </a:cubicBezTo>
                <a:cubicBezTo>
                  <a:pt x="1068727" y="827526"/>
                  <a:pt x="1054357" y="822770"/>
                  <a:pt x="1044778" y="813258"/>
                </a:cubicBezTo>
                <a:cubicBezTo>
                  <a:pt x="1025619" y="784723"/>
                  <a:pt x="1001670" y="775211"/>
                  <a:pt x="972931" y="765699"/>
                </a:cubicBezTo>
                <a:cubicBezTo>
                  <a:pt x="963351" y="760943"/>
                  <a:pt x="948982" y="746675"/>
                  <a:pt x="939402" y="737164"/>
                </a:cubicBezTo>
                <a:cubicBezTo>
                  <a:pt x="953772" y="737164"/>
                  <a:pt x="963351" y="737164"/>
                  <a:pt x="972931" y="737164"/>
                </a:cubicBezTo>
                <a:cubicBezTo>
                  <a:pt x="963351" y="718140"/>
                  <a:pt x="948982" y="708628"/>
                  <a:pt x="929823" y="722896"/>
                </a:cubicBezTo>
                <a:cubicBezTo>
                  <a:pt x="915453" y="727652"/>
                  <a:pt x="905874" y="727652"/>
                  <a:pt x="896294" y="718140"/>
                </a:cubicBezTo>
                <a:cubicBezTo>
                  <a:pt x="843606" y="689605"/>
                  <a:pt x="790918" y="661069"/>
                  <a:pt x="738230" y="632534"/>
                </a:cubicBezTo>
                <a:cubicBezTo>
                  <a:pt x="719071" y="623022"/>
                  <a:pt x="695122" y="627778"/>
                  <a:pt x="675963" y="623022"/>
                </a:cubicBezTo>
                <a:cubicBezTo>
                  <a:pt x="661593" y="618266"/>
                  <a:pt x="652014" y="618266"/>
                  <a:pt x="637644" y="608755"/>
                </a:cubicBezTo>
                <a:cubicBezTo>
                  <a:pt x="642434" y="608755"/>
                  <a:pt x="647224" y="608755"/>
                  <a:pt x="652014" y="603999"/>
                </a:cubicBezTo>
                <a:cubicBezTo>
                  <a:pt x="652014" y="603999"/>
                  <a:pt x="652014" y="603999"/>
                  <a:pt x="652014" y="599243"/>
                </a:cubicBezTo>
                <a:cubicBezTo>
                  <a:pt x="637644" y="594487"/>
                  <a:pt x="618485" y="589731"/>
                  <a:pt x="599326" y="584975"/>
                </a:cubicBezTo>
                <a:cubicBezTo>
                  <a:pt x="584957" y="618266"/>
                  <a:pt x="556217" y="618266"/>
                  <a:pt x="527479" y="608755"/>
                </a:cubicBezTo>
                <a:cubicBezTo>
                  <a:pt x="498740" y="599243"/>
                  <a:pt x="470001" y="589731"/>
                  <a:pt x="436473" y="584975"/>
                </a:cubicBezTo>
                <a:cubicBezTo>
                  <a:pt x="446052" y="594487"/>
                  <a:pt x="455632" y="608755"/>
                  <a:pt x="465211" y="623022"/>
                </a:cubicBezTo>
                <a:cubicBezTo>
                  <a:pt x="450842" y="618266"/>
                  <a:pt x="436473" y="613510"/>
                  <a:pt x="422103" y="608755"/>
                </a:cubicBezTo>
                <a:cubicBezTo>
                  <a:pt x="422103" y="627778"/>
                  <a:pt x="431683" y="632534"/>
                  <a:pt x="446052" y="637290"/>
                </a:cubicBezTo>
                <a:cubicBezTo>
                  <a:pt x="479581" y="651558"/>
                  <a:pt x="508320" y="670581"/>
                  <a:pt x="541848" y="684849"/>
                </a:cubicBezTo>
                <a:cubicBezTo>
                  <a:pt x="551428" y="689605"/>
                  <a:pt x="561008" y="689605"/>
                  <a:pt x="570587" y="694361"/>
                </a:cubicBezTo>
                <a:cubicBezTo>
                  <a:pt x="589746" y="703872"/>
                  <a:pt x="608906" y="708628"/>
                  <a:pt x="618485" y="722896"/>
                </a:cubicBezTo>
                <a:cubicBezTo>
                  <a:pt x="628065" y="727652"/>
                  <a:pt x="623275" y="746675"/>
                  <a:pt x="642434" y="746675"/>
                </a:cubicBezTo>
                <a:cubicBezTo>
                  <a:pt x="637644" y="751431"/>
                  <a:pt x="632854" y="756187"/>
                  <a:pt x="632854" y="765699"/>
                </a:cubicBezTo>
                <a:cubicBezTo>
                  <a:pt x="613695" y="751431"/>
                  <a:pt x="594536" y="741920"/>
                  <a:pt x="575377" y="732408"/>
                </a:cubicBezTo>
                <a:cubicBezTo>
                  <a:pt x="556217" y="722896"/>
                  <a:pt x="532269" y="708628"/>
                  <a:pt x="503530" y="732408"/>
                </a:cubicBezTo>
                <a:cubicBezTo>
                  <a:pt x="503530" y="722896"/>
                  <a:pt x="498740" y="713384"/>
                  <a:pt x="498740" y="703872"/>
                </a:cubicBezTo>
                <a:cubicBezTo>
                  <a:pt x="489160" y="699117"/>
                  <a:pt x="479581" y="699117"/>
                  <a:pt x="460421" y="694361"/>
                </a:cubicBezTo>
                <a:cubicBezTo>
                  <a:pt x="479581" y="684849"/>
                  <a:pt x="489160" y="680093"/>
                  <a:pt x="498740" y="675337"/>
                </a:cubicBezTo>
                <a:cubicBezTo>
                  <a:pt x="493950" y="670581"/>
                  <a:pt x="489160" y="670581"/>
                  <a:pt x="484371" y="670581"/>
                </a:cubicBezTo>
                <a:cubicBezTo>
                  <a:pt x="465211" y="680093"/>
                  <a:pt x="446052" y="670581"/>
                  <a:pt x="426893" y="661069"/>
                </a:cubicBezTo>
                <a:cubicBezTo>
                  <a:pt x="359836" y="627778"/>
                  <a:pt x="292778" y="599243"/>
                  <a:pt x="225721" y="556440"/>
                </a:cubicBezTo>
                <a:cubicBezTo>
                  <a:pt x="235301" y="556440"/>
                  <a:pt x="244880" y="556440"/>
                  <a:pt x="259250" y="556440"/>
                </a:cubicBezTo>
                <a:cubicBezTo>
                  <a:pt x="254460" y="556440"/>
                  <a:pt x="249670" y="546928"/>
                  <a:pt x="249670" y="546928"/>
                </a:cubicBezTo>
                <a:cubicBezTo>
                  <a:pt x="225721" y="546928"/>
                  <a:pt x="206562" y="542172"/>
                  <a:pt x="182613" y="542172"/>
                </a:cubicBezTo>
                <a:cubicBezTo>
                  <a:pt x="182613" y="532660"/>
                  <a:pt x="177823" y="518393"/>
                  <a:pt x="173033" y="508881"/>
                </a:cubicBezTo>
                <a:cubicBezTo>
                  <a:pt x="196982" y="489857"/>
                  <a:pt x="206562" y="523149"/>
                  <a:pt x="230511" y="523149"/>
                </a:cubicBezTo>
                <a:cubicBezTo>
                  <a:pt x="249670" y="523149"/>
                  <a:pt x="273619" y="537416"/>
                  <a:pt x="292778" y="546928"/>
                </a:cubicBezTo>
                <a:cubicBezTo>
                  <a:pt x="307148" y="542172"/>
                  <a:pt x="307148" y="532660"/>
                  <a:pt x="292778" y="523149"/>
                </a:cubicBezTo>
                <a:cubicBezTo>
                  <a:pt x="273619" y="513637"/>
                  <a:pt x="254460" y="499369"/>
                  <a:pt x="235301" y="485101"/>
                </a:cubicBezTo>
                <a:cubicBezTo>
                  <a:pt x="283199" y="489857"/>
                  <a:pt x="311937" y="527904"/>
                  <a:pt x="355046" y="546928"/>
                </a:cubicBezTo>
                <a:cubicBezTo>
                  <a:pt x="355046" y="542172"/>
                  <a:pt x="355046" y="542172"/>
                  <a:pt x="355046" y="537416"/>
                </a:cubicBezTo>
                <a:cubicBezTo>
                  <a:pt x="350256" y="532660"/>
                  <a:pt x="340676" y="527904"/>
                  <a:pt x="331097" y="523149"/>
                </a:cubicBezTo>
                <a:cubicBezTo>
                  <a:pt x="326307" y="513637"/>
                  <a:pt x="321517" y="504125"/>
                  <a:pt x="316727" y="489857"/>
                </a:cubicBezTo>
                <a:cubicBezTo>
                  <a:pt x="297568" y="480345"/>
                  <a:pt x="278409" y="466078"/>
                  <a:pt x="254460" y="447054"/>
                </a:cubicBezTo>
                <a:cubicBezTo>
                  <a:pt x="264039" y="442298"/>
                  <a:pt x="268829" y="442298"/>
                  <a:pt x="273619" y="437542"/>
                </a:cubicBezTo>
                <a:cubicBezTo>
                  <a:pt x="259250" y="428031"/>
                  <a:pt x="244880" y="418519"/>
                  <a:pt x="235301" y="409007"/>
                </a:cubicBezTo>
                <a:cubicBezTo>
                  <a:pt x="235301" y="404251"/>
                  <a:pt x="235301" y="404251"/>
                  <a:pt x="240090" y="399495"/>
                </a:cubicBezTo>
                <a:cubicBezTo>
                  <a:pt x="264039" y="413763"/>
                  <a:pt x="287989" y="423275"/>
                  <a:pt x="311937" y="437542"/>
                </a:cubicBezTo>
                <a:cubicBezTo>
                  <a:pt x="316727" y="432787"/>
                  <a:pt x="316727" y="428031"/>
                  <a:pt x="316727" y="428031"/>
                </a:cubicBezTo>
                <a:cubicBezTo>
                  <a:pt x="292778" y="409007"/>
                  <a:pt x="264039" y="394739"/>
                  <a:pt x="235301" y="375716"/>
                </a:cubicBezTo>
                <a:cubicBezTo>
                  <a:pt x="235301" y="370960"/>
                  <a:pt x="240090" y="361448"/>
                  <a:pt x="240090" y="356692"/>
                </a:cubicBezTo>
                <a:cubicBezTo>
                  <a:pt x="254460" y="356692"/>
                  <a:pt x="268829" y="361448"/>
                  <a:pt x="278409" y="361448"/>
                </a:cubicBezTo>
                <a:cubicBezTo>
                  <a:pt x="273619" y="342425"/>
                  <a:pt x="268829" y="328157"/>
                  <a:pt x="264039" y="309133"/>
                </a:cubicBezTo>
                <a:cubicBezTo>
                  <a:pt x="278409" y="313889"/>
                  <a:pt x="292778" y="318645"/>
                  <a:pt x="311937" y="323401"/>
                </a:cubicBezTo>
                <a:cubicBezTo>
                  <a:pt x="302358" y="299621"/>
                  <a:pt x="268829" y="304377"/>
                  <a:pt x="268829" y="271086"/>
                </a:cubicBezTo>
                <a:cubicBezTo>
                  <a:pt x="283199" y="275842"/>
                  <a:pt x="297568" y="275842"/>
                  <a:pt x="311937" y="280598"/>
                </a:cubicBezTo>
                <a:cubicBezTo>
                  <a:pt x="307148" y="271086"/>
                  <a:pt x="287989" y="256818"/>
                  <a:pt x="316727" y="252063"/>
                </a:cubicBezTo>
                <a:cubicBezTo>
                  <a:pt x="302358" y="237795"/>
                  <a:pt x="283199" y="247307"/>
                  <a:pt x="273619" y="223527"/>
                </a:cubicBezTo>
                <a:cubicBezTo>
                  <a:pt x="287989" y="214015"/>
                  <a:pt x="297568" y="218771"/>
                  <a:pt x="307148" y="228283"/>
                </a:cubicBezTo>
                <a:cubicBezTo>
                  <a:pt x="316727" y="228283"/>
                  <a:pt x="326307" y="237795"/>
                  <a:pt x="331097" y="237795"/>
                </a:cubicBezTo>
                <a:cubicBezTo>
                  <a:pt x="359836" y="218771"/>
                  <a:pt x="383784" y="237795"/>
                  <a:pt x="407734" y="252063"/>
                </a:cubicBezTo>
                <a:cubicBezTo>
                  <a:pt x="417313" y="252063"/>
                  <a:pt x="426893" y="256818"/>
                  <a:pt x="441262" y="266330"/>
                </a:cubicBezTo>
                <a:cubicBezTo>
                  <a:pt x="441262" y="242551"/>
                  <a:pt x="436473" y="228283"/>
                  <a:pt x="417313" y="228283"/>
                </a:cubicBezTo>
                <a:cubicBezTo>
                  <a:pt x="398154" y="228283"/>
                  <a:pt x="388574" y="214015"/>
                  <a:pt x="369415" y="194992"/>
                </a:cubicBezTo>
                <a:cubicBezTo>
                  <a:pt x="393364" y="199748"/>
                  <a:pt x="407734" y="199748"/>
                  <a:pt x="417313" y="209259"/>
                </a:cubicBezTo>
                <a:cubicBezTo>
                  <a:pt x="441262" y="218771"/>
                  <a:pt x="460421" y="228283"/>
                  <a:pt x="484371" y="204504"/>
                </a:cubicBezTo>
                <a:cubicBezTo>
                  <a:pt x="489160" y="204504"/>
                  <a:pt x="493950" y="204504"/>
                  <a:pt x="498740" y="204504"/>
                </a:cubicBezTo>
                <a:cubicBezTo>
                  <a:pt x="484371" y="180724"/>
                  <a:pt x="465211" y="194992"/>
                  <a:pt x="446052" y="185480"/>
                </a:cubicBezTo>
                <a:cubicBezTo>
                  <a:pt x="431683" y="171212"/>
                  <a:pt x="417313" y="156945"/>
                  <a:pt x="402944" y="147433"/>
                </a:cubicBezTo>
                <a:cubicBezTo>
                  <a:pt x="364625" y="123653"/>
                  <a:pt x="326307" y="104630"/>
                  <a:pt x="292778" y="85606"/>
                </a:cubicBezTo>
                <a:cubicBezTo>
                  <a:pt x="283199" y="80850"/>
                  <a:pt x="273619" y="71339"/>
                  <a:pt x="264039" y="61827"/>
                </a:cubicBezTo>
                <a:cubicBezTo>
                  <a:pt x="273619" y="66583"/>
                  <a:pt x="283199" y="66583"/>
                  <a:pt x="292778" y="71339"/>
                </a:cubicBezTo>
                <a:cubicBezTo>
                  <a:pt x="307148" y="80850"/>
                  <a:pt x="326307" y="80850"/>
                  <a:pt x="345466" y="76094"/>
                </a:cubicBezTo>
                <a:cubicBezTo>
                  <a:pt x="350256" y="71339"/>
                  <a:pt x="350256" y="71339"/>
                  <a:pt x="350256" y="71339"/>
                </a:cubicBezTo>
                <a:cubicBezTo>
                  <a:pt x="364625" y="76094"/>
                  <a:pt x="378995" y="80850"/>
                  <a:pt x="393364" y="85606"/>
                </a:cubicBezTo>
                <a:cubicBezTo>
                  <a:pt x="407734" y="85606"/>
                  <a:pt x="422103" y="85606"/>
                  <a:pt x="441262" y="90362"/>
                </a:cubicBezTo>
                <a:cubicBezTo>
                  <a:pt x="446052" y="76094"/>
                  <a:pt x="460421" y="71339"/>
                  <a:pt x="474791" y="80850"/>
                </a:cubicBezTo>
                <a:cubicBezTo>
                  <a:pt x="508320" y="99874"/>
                  <a:pt x="537058" y="118897"/>
                  <a:pt x="570587" y="137921"/>
                </a:cubicBezTo>
                <a:cubicBezTo>
                  <a:pt x="589746" y="147433"/>
                  <a:pt x="604116" y="156945"/>
                  <a:pt x="623275" y="166456"/>
                </a:cubicBezTo>
                <a:cubicBezTo>
                  <a:pt x="618485" y="147433"/>
                  <a:pt x="618485" y="147433"/>
                  <a:pt x="570587" y="118897"/>
                </a:cubicBezTo>
                <a:cubicBezTo>
                  <a:pt x="546638" y="109386"/>
                  <a:pt x="527479" y="95118"/>
                  <a:pt x="503530" y="80850"/>
                </a:cubicBezTo>
                <a:cubicBezTo>
                  <a:pt x="484371" y="66583"/>
                  <a:pt x="460421" y="57071"/>
                  <a:pt x="441262" y="47559"/>
                </a:cubicBezTo>
                <a:cubicBezTo>
                  <a:pt x="441262" y="38047"/>
                  <a:pt x="446052" y="28535"/>
                  <a:pt x="450842" y="9512"/>
                </a:cubicBezTo>
                <a:cubicBezTo>
                  <a:pt x="465211" y="9512"/>
                  <a:pt x="484371" y="9512"/>
                  <a:pt x="508320" y="9512"/>
                </a:cubicBezTo>
                <a:cubicBezTo>
                  <a:pt x="503530" y="9512"/>
                  <a:pt x="503530" y="4756"/>
                  <a:pt x="498740" y="0"/>
                </a:cubicBezTo>
                <a:close/>
              </a:path>
            </a:pathLst>
          </a:custGeom>
          <a:solidFill>
            <a:srgbClr val="FF86E3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Título 9"/>
          <p:cNvSpPr>
            <a:spLocks noGrp="1"/>
          </p:cNvSpPr>
          <p:nvPr>
            <p:ph type="title" hasCustomPrompt="1"/>
          </p:nvPr>
        </p:nvSpPr>
        <p:spPr>
          <a:xfrm>
            <a:off x="673355" y="2976857"/>
            <a:ext cx="3319227" cy="898017"/>
          </a:xfrm>
        </p:spPr>
        <p:txBody>
          <a:bodyPr anchor="t">
            <a:normAutofit/>
          </a:bodyPr>
          <a:lstStyle>
            <a:lvl1pPr>
              <a:lnSpc>
                <a:spcPts val="3400"/>
              </a:lnSpc>
              <a:defRPr sz="3300"/>
            </a:lvl1pPr>
          </a:lstStyle>
          <a:p>
            <a:r>
              <a:rPr lang="es-ES_tradnl"/>
              <a:t>YOUR TITTLE GOES HERE</a:t>
            </a:r>
            <a:endParaRPr lang="es-ES_tradnl" dirty="0"/>
          </a:p>
        </p:txBody>
      </p:sp>
      <p:sp>
        <p:nvSpPr>
          <p:cNvPr id="8" name="Marcador de número de diapositiva 2"/>
          <p:cNvSpPr>
            <a:spLocks noGrp="1"/>
          </p:cNvSpPr>
          <p:nvPr>
            <p:ph type="sldNum" sz="quarter" idx="10"/>
          </p:nvPr>
        </p:nvSpPr>
        <p:spPr>
          <a:xfrm>
            <a:off x="7789767" y="4867171"/>
            <a:ext cx="456647" cy="141708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545AE2B8-5376-E74C-B75F-5A2AE8F0A192}" type="slidenum">
              <a:rPr lang="es-ES_tradnl" smtClean="0">
                <a:solidFill>
                  <a:prstClr val="black">
                    <a:lumMod val="75000"/>
                    <a:lumOff val="25000"/>
                  </a:prstClr>
                </a:solidFill>
              </a:rPr>
            </a:fld>
            <a:endParaRPr lang="es-ES_tradnl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760535" y="4884228"/>
            <a:ext cx="2354805" cy="1130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800" b="1" i="0"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s-ES_tradnl" dirty="0">
                <a:solidFill>
                  <a:srgbClr val="ED7D31"/>
                </a:solidFill>
              </a:rPr>
              <a:t>YOUR COMPANY </a:t>
            </a:r>
            <a:r>
              <a:rPr lang="es-ES_tradnl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LOGO OR URL</a:t>
            </a:r>
            <a:endParaRPr lang="es-ES_tradnl" b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914650"/>
            <a:ext cx="9144000" cy="2228850"/>
          </a:xfrm>
          <a:prstGeom prst="rect">
            <a:avLst/>
          </a:prstGeom>
          <a:solidFill>
            <a:srgbClr val="F5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 rot="10800000" flipV="1">
            <a:off x="7824786" y="51123"/>
            <a:ext cx="1319214" cy="900247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algn="ctr" defTabSz="685165"/>
            <a:fld id="{260E2A6B-A809-4840-BF14-8648BC0BDF87}" type="slidenum">
              <a:rPr lang="id-ID" sz="5400" b="1" spc="-113" smtClean="0">
                <a:solidFill>
                  <a:prstClr val="white">
                    <a:lumMod val="85000"/>
                    <a:alpha val="25000"/>
                  </a:prstClr>
                </a:solidFill>
                <a:ea typeface="Roboto Condensed" pitchFamily="2" charset="0"/>
                <a:cs typeface="Segoe UI" panose="020B0502040204020203" pitchFamily="34" charset="0"/>
              </a:rPr>
            </a:fld>
            <a:endParaRPr lang="id-ID" sz="31000" b="1" spc="-113" dirty="0">
              <a:solidFill>
                <a:prstClr val="white">
                  <a:lumMod val="85000"/>
                  <a:alpha val="25000"/>
                </a:prstClr>
              </a:solidFill>
              <a:ea typeface="Roboto Condensed" pitchFamily="2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950974" y="0"/>
            <a:ext cx="3193026" cy="5143500"/>
          </a:xfrm>
          <a:custGeom>
            <a:avLst/>
            <a:gdLst>
              <a:gd name="connsiteX0" fmla="*/ 0 w 4257368"/>
              <a:gd name="connsiteY0" fmla="*/ 0 h 6858000"/>
              <a:gd name="connsiteX1" fmla="*/ 4257368 w 4257368"/>
              <a:gd name="connsiteY1" fmla="*/ 0 h 6858000"/>
              <a:gd name="connsiteX2" fmla="*/ 4257368 w 4257368"/>
              <a:gd name="connsiteY2" fmla="*/ 6858000 h 6858000"/>
              <a:gd name="connsiteX3" fmla="*/ 0 w 42573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7368" h="6858000">
                <a:moveTo>
                  <a:pt x="0" y="0"/>
                </a:moveTo>
                <a:lnTo>
                  <a:pt x="4257368" y="0"/>
                </a:lnTo>
                <a:lnTo>
                  <a:pt x="425736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68531" tIns="34289" rIns="68531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 userDrawn="1"/>
        </p:nvSpPr>
        <p:spPr>
          <a:xfrm>
            <a:off x="1" y="4680870"/>
            <a:ext cx="9144000" cy="462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9" rIns="68562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0" name="Picture Placeholder 59"/>
          <p:cNvSpPr>
            <a:spLocks noGrp="1"/>
          </p:cNvSpPr>
          <p:nvPr>
            <p:ph type="pic" sz="quarter" idx="12" hasCustomPrompt="1"/>
          </p:nvPr>
        </p:nvSpPr>
        <p:spPr>
          <a:xfrm>
            <a:off x="4584943" y="3202945"/>
            <a:ext cx="3471704" cy="1940558"/>
          </a:xfrm>
          <a:custGeom>
            <a:avLst/>
            <a:gdLst>
              <a:gd name="connsiteX0" fmla="*/ 0 w 4628939"/>
              <a:gd name="connsiteY0" fmla="*/ 0 h 2587411"/>
              <a:gd name="connsiteX1" fmla="*/ 4628939 w 4628939"/>
              <a:gd name="connsiteY1" fmla="*/ 0 h 2587411"/>
              <a:gd name="connsiteX2" fmla="*/ 4628939 w 4628939"/>
              <a:gd name="connsiteY2" fmla="*/ 2587411 h 2587411"/>
              <a:gd name="connsiteX3" fmla="*/ 0 w 4628939"/>
              <a:gd name="connsiteY3" fmla="*/ 2587411 h 258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8939" h="2587411">
                <a:moveTo>
                  <a:pt x="0" y="0"/>
                </a:moveTo>
                <a:lnTo>
                  <a:pt x="4628939" y="0"/>
                </a:lnTo>
                <a:lnTo>
                  <a:pt x="4628939" y="2587411"/>
                </a:lnTo>
                <a:lnTo>
                  <a:pt x="0" y="25874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0" dist="228600" dir="5400000" sx="97000" sy="97000" algn="t" rotWithShape="0">
              <a:prstClr val="black">
                <a:alpha val="24000"/>
              </a:prstClr>
            </a:outerShdw>
          </a:effectLst>
        </p:spPr>
        <p:txBody>
          <a:bodyPr wrap="square" lIns="68562" tIns="34289" rIns="68562" bIns="34289">
            <a:noAutofit/>
          </a:bodyPr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11" hasCustomPrompt="1"/>
          </p:nvPr>
        </p:nvSpPr>
        <p:spPr>
          <a:xfrm>
            <a:off x="1087354" y="3202945"/>
            <a:ext cx="3471704" cy="1940558"/>
          </a:xfrm>
          <a:custGeom>
            <a:avLst/>
            <a:gdLst>
              <a:gd name="connsiteX0" fmla="*/ 0 w 4628939"/>
              <a:gd name="connsiteY0" fmla="*/ 0 h 2587411"/>
              <a:gd name="connsiteX1" fmla="*/ 4628939 w 4628939"/>
              <a:gd name="connsiteY1" fmla="*/ 0 h 2587411"/>
              <a:gd name="connsiteX2" fmla="*/ 4628939 w 4628939"/>
              <a:gd name="connsiteY2" fmla="*/ 2587411 h 2587411"/>
              <a:gd name="connsiteX3" fmla="*/ 0 w 4628939"/>
              <a:gd name="connsiteY3" fmla="*/ 2587411 h 258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8939" h="2587411">
                <a:moveTo>
                  <a:pt x="0" y="0"/>
                </a:moveTo>
                <a:lnTo>
                  <a:pt x="4628939" y="0"/>
                </a:lnTo>
                <a:lnTo>
                  <a:pt x="4628939" y="2587411"/>
                </a:lnTo>
                <a:lnTo>
                  <a:pt x="0" y="25874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0" dist="228600" dir="5400000" sx="97000" sy="97000" algn="t" rotWithShape="0">
              <a:prstClr val="black">
                <a:alpha val="24000"/>
              </a:prstClr>
            </a:outerShdw>
          </a:effectLst>
        </p:spPr>
        <p:txBody>
          <a:bodyPr wrap="square" lIns="68562" tIns="34289" rIns="68562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0" hasCustomPrompt="1"/>
          </p:nvPr>
        </p:nvSpPr>
        <p:spPr>
          <a:xfrm>
            <a:off x="2261681" y="2560733"/>
            <a:ext cx="4620636" cy="2582769"/>
          </a:xfrm>
          <a:custGeom>
            <a:avLst/>
            <a:gdLst>
              <a:gd name="connsiteX0" fmla="*/ 0 w 6160848"/>
              <a:gd name="connsiteY0" fmla="*/ 0 h 3443692"/>
              <a:gd name="connsiteX1" fmla="*/ 6160848 w 6160848"/>
              <a:gd name="connsiteY1" fmla="*/ 0 h 3443692"/>
              <a:gd name="connsiteX2" fmla="*/ 6160848 w 6160848"/>
              <a:gd name="connsiteY2" fmla="*/ 3443692 h 3443692"/>
              <a:gd name="connsiteX3" fmla="*/ 0 w 6160848"/>
              <a:gd name="connsiteY3" fmla="*/ 3443692 h 344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0848" h="3443692">
                <a:moveTo>
                  <a:pt x="0" y="0"/>
                </a:moveTo>
                <a:lnTo>
                  <a:pt x="6160848" y="0"/>
                </a:lnTo>
                <a:lnTo>
                  <a:pt x="6160848" y="3443692"/>
                </a:lnTo>
                <a:lnTo>
                  <a:pt x="0" y="34436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0" dist="228600" dir="5400000" sx="97000" sy="97000" algn="t" rotWithShape="0">
              <a:prstClr val="black">
                <a:alpha val="24000"/>
              </a:prstClr>
            </a:outerShdw>
          </a:effectLst>
        </p:spPr>
        <p:txBody>
          <a:bodyPr wrap="square" lIns="68562" tIns="34289" rIns="68562" bIns="34289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1"/>
            <a:ext cx="9144000" cy="2388262"/>
          </a:xfrm>
          <a:custGeom>
            <a:avLst/>
            <a:gdLst>
              <a:gd name="connsiteX0" fmla="*/ 0 w 12192000"/>
              <a:gd name="connsiteY0" fmla="*/ 0 h 3184349"/>
              <a:gd name="connsiteX1" fmla="*/ 12192000 w 12192000"/>
              <a:gd name="connsiteY1" fmla="*/ 0 h 3184349"/>
              <a:gd name="connsiteX2" fmla="*/ 12192000 w 12192000"/>
              <a:gd name="connsiteY2" fmla="*/ 3184349 h 3184349"/>
              <a:gd name="connsiteX3" fmla="*/ 0 w 12192000"/>
              <a:gd name="connsiteY3" fmla="*/ 3184349 h 3184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84349">
                <a:moveTo>
                  <a:pt x="0" y="0"/>
                </a:moveTo>
                <a:lnTo>
                  <a:pt x="12192000" y="0"/>
                </a:lnTo>
                <a:lnTo>
                  <a:pt x="12192000" y="3184349"/>
                </a:lnTo>
                <a:lnTo>
                  <a:pt x="0" y="3184349"/>
                </a:lnTo>
                <a:close/>
              </a:path>
            </a:pathLst>
          </a:custGeom>
        </p:spPr>
        <p:txBody>
          <a:bodyPr wrap="square" lIns="68546" tIns="34289" rIns="68546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9_Title Slide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60100" y="255672"/>
            <a:ext cx="506162" cy="116365"/>
            <a:chOff x="1742482" y="3058987"/>
            <a:chExt cx="4580971" cy="1053145"/>
          </a:xfrm>
          <a:solidFill>
            <a:schemeClr val="lt1"/>
          </a:solidFill>
        </p:grpSpPr>
        <p:sp>
          <p:nvSpPr>
            <p:cNvPr id="5" name="Freeform: Shape 4"/>
            <p:cNvSpPr/>
            <p:nvPr/>
          </p:nvSpPr>
          <p:spPr>
            <a:xfrm>
              <a:off x="4898479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Freeform: Shape 5"/>
            <p:cNvSpPr/>
            <p:nvPr/>
          </p:nvSpPr>
          <p:spPr>
            <a:xfrm>
              <a:off x="5250904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1742482" y="3059698"/>
              <a:ext cx="967043" cy="1036067"/>
            </a:xfrm>
            <a:custGeom>
              <a:avLst/>
              <a:gdLst>
                <a:gd name="connsiteX0" fmla="*/ 0 w 967043"/>
                <a:gd name="connsiteY0" fmla="*/ 0 h 1036067"/>
                <a:gd name="connsiteX1" fmla="*/ 202802 w 967043"/>
                <a:gd name="connsiteY1" fmla="*/ 0 h 1036067"/>
                <a:gd name="connsiteX2" fmla="*/ 324127 w 967043"/>
                <a:gd name="connsiteY2" fmla="*/ 343695 h 1036067"/>
                <a:gd name="connsiteX3" fmla="*/ 488147 w 967043"/>
                <a:gd name="connsiteY3" fmla="*/ 799110 h 1036067"/>
                <a:gd name="connsiteX4" fmla="*/ 777050 w 967043"/>
                <a:gd name="connsiteY4" fmla="*/ 0 h 1036067"/>
                <a:gd name="connsiteX5" fmla="*/ 967043 w 967043"/>
                <a:gd name="connsiteY5" fmla="*/ 0 h 1036067"/>
                <a:gd name="connsiteX6" fmla="*/ 573537 w 967043"/>
                <a:gd name="connsiteY6" fmla="*/ 1036067 h 1036067"/>
                <a:gd name="connsiteX7" fmla="*/ 394218 w 967043"/>
                <a:gd name="connsiteY7" fmla="*/ 1036067 h 1036067"/>
                <a:gd name="connsiteX8" fmla="*/ 0 w 967043"/>
                <a:gd name="connsiteY8" fmla="*/ 0 h 103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7043" h="1036067">
                  <a:moveTo>
                    <a:pt x="0" y="0"/>
                  </a:moveTo>
                  <a:lnTo>
                    <a:pt x="202802" y="0"/>
                  </a:lnTo>
                  <a:cubicBezTo>
                    <a:pt x="213238" y="29412"/>
                    <a:pt x="253680" y="143977"/>
                    <a:pt x="324127" y="343695"/>
                  </a:cubicBezTo>
                  <a:cubicBezTo>
                    <a:pt x="394574" y="543414"/>
                    <a:pt x="449247" y="695218"/>
                    <a:pt x="488147" y="799110"/>
                  </a:cubicBezTo>
                  <a:cubicBezTo>
                    <a:pt x="529419" y="685730"/>
                    <a:pt x="625720" y="419361"/>
                    <a:pt x="777050" y="0"/>
                  </a:cubicBezTo>
                  <a:lnTo>
                    <a:pt x="967043" y="0"/>
                  </a:lnTo>
                  <a:lnTo>
                    <a:pt x="573537" y="1036067"/>
                  </a:lnTo>
                  <a:lnTo>
                    <a:pt x="394218" y="10360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454605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277878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6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2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6" y="456126"/>
                    <a:pt x="577096" y="383544"/>
                  </a:cubicBezTo>
                  <a:cubicBezTo>
                    <a:pt x="577096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3695484" y="3347178"/>
              <a:ext cx="680275" cy="748587"/>
            </a:xfrm>
            <a:custGeom>
              <a:avLst/>
              <a:gdLst>
                <a:gd name="connsiteX0" fmla="*/ 409872 w 680275"/>
                <a:gd name="connsiteY0" fmla="*/ 0 h 748587"/>
                <a:gd name="connsiteX1" fmla="*/ 520880 w 680275"/>
                <a:gd name="connsiteY1" fmla="*/ 16723 h 748587"/>
                <a:gd name="connsiteX2" fmla="*/ 605202 w 680275"/>
                <a:gd name="connsiteY2" fmla="*/ 70803 h 748587"/>
                <a:gd name="connsiteX3" fmla="*/ 661062 w 680275"/>
                <a:gd name="connsiteY3" fmla="*/ 173627 h 748587"/>
                <a:gd name="connsiteX4" fmla="*/ 680275 w 680275"/>
                <a:gd name="connsiteY4" fmla="*/ 332310 h 748587"/>
                <a:gd name="connsiteX5" fmla="*/ 680275 w 680275"/>
                <a:gd name="connsiteY5" fmla="*/ 748587 h 748587"/>
                <a:gd name="connsiteX6" fmla="*/ 503802 w 680275"/>
                <a:gd name="connsiteY6" fmla="*/ 748587 h 748587"/>
                <a:gd name="connsiteX7" fmla="*/ 503802 w 680275"/>
                <a:gd name="connsiteY7" fmla="*/ 320213 h 748587"/>
                <a:gd name="connsiteX8" fmla="*/ 473559 w 680275"/>
                <a:gd name="connsiteY8" fmla="*/ 183233 h 748587"/>
                <a:gd name="connsiteX9" fmla="*/ 373582 w 680275"/>
                <a:gd name="connsiteY9" fmla="*/ 143029 h 748587"/>
                <a:gd name="connsiteX10" fmla="*/ 317367 w 680275"/>
                <a:gd name="connsiteY10" fmla="*/ 154414 h 748587"/>
                <a:gd name="connsiteX11" fmla="*/ 257950 w 680275"/>
                <a:gd name="connsiteY11" fmla="*/ 186080 h 748587"/>
                <a:gd name="connsiteX12" fmla="*/ 209918 w 680275"/>
                <a:gd name="connsiteY12" fmla="*/ 239448 h 748587"/>
                <a:gd name="connsiteX13" fmla="*/ 190704 w 680275"/>
                <a:gd name="connsiteY13" fmla="*/ 311674 h 748587"/>
                <a:gd name="connsiteX14" fmla="*/ 190704 w 680275"/>
                <a:gd name="connsiteY14" fmla="*/ 748587 h 748587"/>
                <a:gd name="connsiteX15" fmla="*/ 14232 w 680275"/>
                <a:gd name="connsiteY15" fmla="*/ 748587 h 748587"/>
                <a:gd name="connsiteX16" fmla="*/ 14232 w 680275"/>
                <a:gd name="connsiteY16" fmla="*/ 296731 h 748587"/>
                <a:gd name="connsiteX17" fmla="*/ 10674 w 680275"/>
                <a:gd name="connsiteY17" fmla="*/ 149789 h 748587"/>
                <a:gd name="connsiteX18" fmla="*/ 3558 w 680275"/>
                <a:gd name="connsiteY18" fmla="*/ 49811 h 748587"/>
                <a:gd name="connsiteX19" fmla="*/ 0 w 680275"/>
                <a:gd name="connsiteY19" fmla="*/ 18502 h 748587"/>
                <a:gd name="connsiteX20" fmla="*/ 187147 w 680275"/>
                <a:gd name="connsiteY20" fmla="*/ 18502 h 748587"/>
                <a:gd name="connsiteX21" fmla="*/ 187147 w 680275"/>
                <a:gd name="connsiteY21" fmla="*/ 115989 h 748587"/>
                <a:gd name="connsiteX22" fmla="*/ 287836 w 680275"/>
                <a:gd name="connsiteY22" fmla="*/ 29531 h 748587"/>
                <a:gd name="connsiteX23" fmla="*/ 409872 w 680275"/>
                <a:gd name="connsiteY23" fmla="*/ 0 h 74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5" h="748587">
                  <a:moveTo>
                    <a:pt x="409872" y="0"/>
                  </a:moveTo>
                  <a:cubicBezTo>
                    <a:pt x="452093" y="0"/>
                    <a:pt x="489096" y="5574"/>
                    <a:pt x="520880" y="16723"/>
                  </a:cubicBezTo>
                  <a:cubicBezTo>
                    <a:pt x="552664" y="27871"/>
                    <a:pt x="580771" y="45898"/>
                    <a:pt x="605202" y="70803"/>
                  </a:cubicBezTo>
                  <a:cubicBezTo>
                    <a:pt x="629634" y="95708"/>
                    <a:pt x="648253" y="129983"/>
                    <a:pt x="661062" y="173627"/>
                  </a:cubicBezTo>
                  <a:cubicBezTo>
                    <a:pt x="673870" y="217271"/>
                    <a:pt x="680275" y="270165"/>
                    <a:pt x="680275" y="332310"/>
                  </a:cubicBezTo>
                  <a:lnTo>
                    <a:pt x="680275" y="748587"/>
                  </a:lnTo>
                  <a:lnTo>
                    <a:pt x="503802" y="748587"/>
                  </a:lnTo>
                  <a:lnTo>
                    <a:pt x="503802" y="320213"/>
                  </a:lnTo>
                  <a:cubicBezTo>
                    <a:pt x="503802" y="255696"/>
                    <a:pt x="493721" y="210036"/>
                    <a:pt x="473559" y="183233"/>
                  </a:cubicBezTo>
                  <a:cubicBezTo>
                    <a:pt x="453398" y="156430"/>
                    <a:pt x="420072" y="143029"/>
                    <a:pt x="373582" y="143029"/>
                  </a:cubicBezTo>
                  <a:cubicBezTo>
                    <a:pt x="356504" y="143029"/>
                    <a:pt x="337765" y="146824"/>
                    <a:pt x="317367" y="154414"/>
                  </a:cubicBezTo>
                  <a:cubicBezTo>
                    <a:pt x="296968" y="162004"/>
                    <a:pt x="277162" y="172560"/>
                    <a:pt x="257950" y="186080"/>
                  </a:cubicBezTo>
                  <a:cubicBezTo>
                    <a:pt x="238737" y="199600"/>
                    <a:pt x="222726" y="217389"/>
                    <a:pt x="209918" y="239448"/>
                  </a:cubicBezTo>
                  <a:cubicBezTo>
                    <a:pt x="197109" y="261508"/>
                    <a:pt x="190704" y="285583"/>
                    <a:pt x="190704" y="311674"/>
                  </a:cubicBezTo>
                  <a:lnTo>
                    <a:pt x="190704" y="748587"/>
                  </a:lnTo>
                  <a:lnTo>
                    <a:pt x="14232" y="748587"/>
                  </a:lnTo>
                  <a:lnTo>
                    <a:pt x="14232" y="296731"/>
                  </a:lnTo>
                  <a:cubicBezTo>
                    <a:pt x="14232" y="245023"/>
                    <a:pt x="13046" y="196042"/>
                    <a:pt x="10674" y="149789"/>
                  </a:cubicBezTo>
                  <a:cubicBezTo>
                    <a:pt x="8302" y="103536"/>
                    <a:pt x="5930" y="70210"/>
                    <a:pt x="3558" y="49811"/>
                  </a:cubicBezTo>
                  <a:lnTo>
                    <a:pt x="0" y="18502"/>
                  </a:lnTo>
                  <a:lnTo>
                    <a:pt x="187147" y="18502"/>
                  </a:lnTo>
                  <a:lnTo>
                    <a:pt x="187147" y="115989"/>
                  </a:lnTo>
                  <a:cubicBezTo>
                    <a:pt x="212289" y="78037"/>
                    <a:pt x="245852" y="49218"/>
                    <a:pt x="287836" y="29531"/>
                  </a:cubicBezTo>
                  <a:cubicBezTo>
                    <a:pt x="329819" y="9844"/>
                    <a:pt x="370498" y="0"/>
                    <a:pt x="40987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557913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5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1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5" y="456126"/>
                    <a:pt x="577095" y="383544"/>
                  </a:cubicBezTo>
                  <a:cubicBezTo>
                    <a:pt x="577095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4546766" y="3365680"/>
              <a:ext cx="170068" cy="730085"/>
            </a:xfrm>
            <a:custGeom>
              <a:avLst/>
              <a:gdLst>
                <a:gd name="connsiteX0" fmla="*/ 0 w 170068"/>
                <a:gd name="connsiteY0" fmla="*/ 0 h 730085"/>
                <a:gd name="connsiteX1" fmla="*/ 170068 w 170068"/>
                <a:gd name="connsiteY1" fmla="*/ 0 h 730085"/>
                <a:gd name="connsiteX2" fmla="*/ 170068 w 170068"/>
                <a:gd name="connsiteY2" fmla="*/ 730085 h 730085"/>
                <a:gd name="connsiteX3" fmla="*/ 0 w 170068"/>
                <a:gd name="connsiteY3" fmla="*/ 730085 h 730085"/>
                <a:gd name="connsiteX4" fmla="*/ 0 w 170068"/>
                <a:gd name="connsiteY4" fmla="*/ 0 h 73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68" h="730085">
                  <a:moveTo>
                    <a:pt x="0" y="0"/>
                  </a:moveTo>
                  <a:lnTo>
                    <a:pt x="170068" y="0"/>
                  </a:lnTo>
                  <a:lnTo>
                    <a:pt x="170068" y="730085"/>
                  </a:lnTo>
                  <a:lnTo>
                    <a:pt x="0" y="73008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33523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29742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15" name="TextBox 14"/>
          <p:cNvSpPr txBox="1"/>
          <p:nvPr userDrawn="1"/>
        </p:nvSpPr>
        <p:spPr>
          <a:xfrm rot="10800000" flipV="1">
            <a:off x="7824786" y="51117"/>
            <a:ext cx="1319214" cy="900247"/>
          </a:xfrm>
          <a:prstGeom prst="rect">
            <a:avLst/>
          </a:prstGeom>
          <a:noFill/>
        </p:spPr>
        <p:txBody>
          <a:bodyPr wrap="square" lIns="68535" tIns="34289" rIns="68535" bIns="34289" rtlCol="0">
            <a:spAutoFit/>
          </a:bodyPr>
          <a:lstStyle/>
          <a:p>
            <a:pPr algn="ctr" defTabSz="685165"/>
            <a:fld id="{260E2A6B-A809-4840-BF14-8648BC0BDF87}" type="slidenum">
              <a:rPr lang="id-ID" sz="5400" b="1" spc="-113" smtClean="0">
                <a:solidFill>
                  <a:prstClr val="white">
                    <a:alpha val="60000"/>
                  </a:prstClr>
                </a:solidFill>
                <a:ea typeface="Roboto Condensed" pitchFamily="2" charset="0"/>
                <a:cs typeface="Segoe UI" panose="020B0502040204020203" pitchFamily="34" charset="0"/>
              </a:rPr>
            </a:fld>
            <a:endParaRPr lang="id-ID" sz="31000" b="1" spc="-113" dirty="0">
              <a:solidFill>
                <a:prstClr val="white">
                  <a:alpha val="60000"/>
                </a:prstClr>
              </a:solidFill>
              <a:ea typeface="Roboto Condensed" pitchFamily="2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 flipH="1">
            <a:off x="334104" y="4790158"/>
            <a:ext cx="3103775" cy="196206"/>
          </a:xfrm>
          <a:prstGeom prst="rect">
            <a:avLst/>
          </a:prstGeom>
          <a:noFill/>
        </p:spPr>
        <p:txBody>
          <a:bodyPr wrap="square" lIns="68535" tIns="34289" rIns="68535" bIns="34289" rtlCol="0">
            <a:spAutoFit/>
          </a:bodyPr>
          <a:lstStyle/>
          <a:p>
            <a:pPr defTabSz="685165"/>
            <a:r>
              <a:rPr lang="en-US" sz="800" dirty="0">
                <a:solidFill>
                  <a:prstClr val="white">
                    <a:alpha val="45000"/>
                  </a:prstClr>
                </a:solidFill>
                <a:latin typeface="Muli"/>
              </a:rPr>
              <a:t>Copyright © Company. All rights. | www.companysite.com</a:t>
            </a:r>
            <a:endParaRPr lang="en-US" sz="800" dirty="0">
              <a:solidFill>
                <a:prstClr val="white">
                  <a:alpha val="45000"/>
                </a:prstClr>
              </a:solidFill>
              <a:latin typeface="Muli"/>
            </a:endParaRPr>
          </a:p>
        </p:txBody>
      </p:sp>
      <p:sp>
        <p:nvSpPr>
          <p:cNvPr id="17" name="Freeform: Shape 16"/>
          <p:cNvSpPr/>
          <p:nvPr userDrawn="1"/>
        </p:nvSpPr>
        <p:spPr>
          <a:xfrm>
            <a:off x="7486649" y="4877644"/>
            <a:ext cx="1319214" cy="265856"/>
          </a:xfrm>
          <a:custGeom>
            <a:avLst/>
            <a:gdLst>
              <a:gd name="connsiteX0" fmla="*/ 550981 w 2344943"/>
              <a:gd name="connsiteY0" fmla="*/ 0 h 407428"/>
              <a:gd name="connsiteX1" fmla="*/ 940996 w 2344943"/>
              <a:gd name="connsiteY1" fmla="*/ 0 h 407428"/>
              <a:gd name="connsiteX2" fmla="*/ 1403945 w 2344943"/>
              <a:gd name="connsiteY2" fmla="*/ 0 h 407428"/>
              <a:gd name="connsiteX3" fmla="*/ 1793961 w 2344943"/>
              <a:gd name="connsiteY3" fmla="*/ 0 h 407428"/>
              <a:gd name="connsiteX4" fmla="*/ 2288061 w 2344943"/>
              <a:gd name="connsiteY4" fmla="*/ 355358 h 407428"/>
              <a:gd name="connsiteX5" fmla="*/ 2344943 w 2344943"/>
              <a:gd name="connsiteY5" fmla="*/ 407428 h 407428"/>
              <a:gd name="connsiteX6" fmla="*/ 0 w 2344943"/>
              <a:gd name="connsiteY6" fmla="*/ 407428 h 407428"/>
              <a:gd name="connsiteX7" fmla="*/ 56882 w 2344943"/>
              <a:gd name="connsiteY7" fmla="*/ 355358 h 407428"/>
              <a:gd name="connsiteX8" fmla="*/ 550981 w 2344943"/>
              <a:gd name="connsiteY8" fmla="*/ 0 h 40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4943" h="407428">
                <a:moveTo>
                  <a:pt x="550981" y="0"/>
                </a:moveTo>
                <a:lnTo>
                  <a:pt x="940996" y="0"/>
                </a:lnTo>
                <a:lnTo>
                  <a:pt x="1403945" y="0"/>
                </a:lnTo>
                <a:lnTo>
                  <a:pt x="1793961" y="0"/>
                </a:lnTo>
                <a:cubicBezTo>
                  <a:pt x="2111814" y="387"/>
                  <a:pt x="2144200" y="198956"/>
                  <a:pt x="2288061" y="355358"/>
                </a:cubicBezTo>
                <a:lnTo>
                  <a:pt x="2344943" y="407428"/>
                </a:lnTo>
                <a:lnTo>
                  <a:pt x="0" y="407428"/>
                </a:lnTo>
                <a:lnTo>
                  <a:pt x="56882" y="355358"/>
                </a:lnTo>
                <a:cubicBezTo>
                  <a:pt x="200743" y="198956"/>
                  <a:pt x="233129" y="387"/>
                  <a:pt x="5509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7837568" y="4951435"/>
            <a:ext cx="617437" cy="111600"/>
            <a:chOff x="10435302" y="6601913"/>
            <a:chExt cx="823249" cy="148800"/>
          </a:xfrm>
          <a:solidFill>
            <a:schemeClr val="accent1"/>
          </a:solidFill>
        </p:grpSpPr>
        <p:sp>
          <p:nvSpPr>
            <p:cNvPr id="19" name="Freeform 22"/>
            <p:cNvSpPr>
              <a:spLocks noEditPoints="1"/>
            </p:cNvSpPr>
            <p:nvPr userDrawn="1"/>
          </p:nvSpPr>
          <p:spPr bwMode="auto">
            <a:xfrm>
              <a:off x="10435302" y="6611627"/>
              <a:ext cx="161605" cy="129373"/>
            </a:xfrm>
            <a:custGeom>
              <a:avLst/>
              <a:gdLst>
                <a:gd name="T0" fmla="*/ 68 w 200"/>
                <a:gd name="T1" fmla="*/ 160 h 160"/>
                <a:gd name="T2" fmla="*/ 2 w 200"/>
                <a:gd name="T3" fmla="*/ 123 h 160"/>
                <a:gd name="T4" fmla="*/ 17 w 200"/>
                <a:gd name="T5" fmla="*/ 118 h 160"/>
                <a:gd name="T6" fmla="*/ 24 w 200"/>
                <a:gd name="T7" fmla="*/ 100 h 160"/>
                <a:gd name="T8" fmla="*/ 16 w 200"/>
                <a:gd name="T9" fmla="*/ 82 h 160"/>
                <a:gd name="T10" fmla="*/ 12 w 200"/>
                <a:gd name="T11" fmla="*/ 49 h 160"/>
                <a:gd name="T12" fmla="*/ 10 w 200"/>
                <a:gd name="T13" fmla="*/ 31 h 160"/>
                <a:gd name="T14" fmla="*/ 27 w 200"/>
                <a:gd name="T15" fmla="*/ 2 h 160"/>
                <a:gd name="T16" fmla="*/ 44 w 200"/>
                <a:gd name="T17" fmla="*/ 17 h 160"/>
                <a:gd name="T18" fmla="*/ 97 w 200"/>
                <a:gd name="T19" fmla="*/ 14 h 160"/>
                <a:gd name="T20" fmla="*/ 145 w 200"/>
                <a:gd name="T21" fmla="*/ 2 h 160"/>
                <a:gd name="T22" fmla="*/ 172 w 200"/>
                <a:gd name="T23" fmla="*/ 6 h 160"/>
                <a:gd name="T24" fmla="*/ 183 w 200"/>
                <a:gd name="T25" fmla="*/ 2 h 160"/>
                <a:gd name="T26" fmla="*/ 190 w 200"/>
                <a:gd name="T27" fmla="*/ 17 h 160"/>
                <a:gd name="T28" fmla="*/ 196 w 200"/>
                <a:gd name="T29" fmla="*/ 18 h 160"/>
                <a:gd name="T30" fmla="*/ 197 w 200"/>
                <a:gd name="T31" fmla="*/ 19 h 160"/>
                <a:gd name="T32" fmla="*/ 197 w 200"/>
                <a:gd name="T33" fmla="*/ 20 h 160"/>
                <a:gd name="T34" fmla="*/ 200 w 200"/>
                <a:gd name="T35" fmla="*/ 23 h 160"/>
                <a:gd name="T36" fmla="*/ 190 w 200"/>
                <a:gd name="T37" fmla="*/ 42 h 160"/>
                <a:gd name="T38" fmla="*/ 179 w 200"/>
                <a:gd name="T39" fmla="*/ 54 h 160"/>
                <a:gd name="T40" fmla="*/ 105 w 200"/>
                <a:gd name="T41" fmla="*/ 154 h 160"/>
                <a:gd name="T42" fmla="*/ 10 w 200"/>
                <a:gd name="T43" fmla="*/ 126 h 160"/>
                <a:gd name="T44" fmla="*/ 68 w 200"/>
                <a:gd name="T45" fmla="*/ 152 h 160"/>
                <a:gd name="T46" fmla="*/ 103 w 200"/>
                <a:gd name="T47" fmla="*/ 147 h 160"/>
                <a:gd name="T48" fmla="*/ 171 w 200"/>
                <a:gd name="T49" fmla="*/ 55 h 160"/>
                <a:gd name="T50" fmla="*/ 184 w 200"/>
                <a:gd name="T51" fmla="*/ 37 h 160"/>
                <a:gd name="T52" fmla="*/ 190 w 200"/>
                <a:gd name="T53" fmla="*/ 25 h 160"/>
                <a:gd name="T54" fmla="*/ 184 w 200"/>
                <a:gd name="T55" fmla="*/ 26 h 160"/>
                <a:gd name="T56" fmla="*/ 179 w 200"/>
                <a:gd name="T57" fmla="*/ 21 h 160"/>
                <a:gd name="T58" fmla="*/ 178 w 200"/>
                <a:gd name="T59" fmla="*/ 12 h 160"/>
                <a:gd name="T60" fmla="*/ 159 w 200"/>
                <a:gd name="T61" fmla="*/ 18 h 160"/>
                <a:gd name="T62" fmla="*/ 156 w 200"/>
                <a:gd name="T63" fmla="*/ 17 h 160"/>
                <a:gd name="T64" fmla="*/ 131 w 200"/>
                <a:gd name="T65" fmla="*/ 8 h 160"/>
                <a:gd name="T66" fmla="*/ 94 w 200"/>
                <a:gd name="T67" fmla="*/ 44 h 160"/>
                <a:gd name="T68" fmla="*/ 89 w 200"/>
                <a:gd name="T69" fmla="*/ 48 h 160"/>
                <a:gd name="T70" fmla="*/ 35 w 200"/>
                <a:gd name="T71" fmla="*/ 18 h 160"/>
                <a:gd name="T72" fmla="*/ 18 w 200"/>
                <a:gd name="T73" fmla="*/ 31 h 160"/>
                <a:gd name="T74" fmla="*/ 21 w 200"/>
                <a:gd name="T75" fmla="*/ 49 h 160"/>
                <a:gd name="T76" fmla="*/ 18 w 200"/>
                <a:gd name="T77" fmla="*/ 55 h 160"/>
                <a:gd name="T78" fmla="*/ 23 w 200"/>
                <a:gd name="T79" fmla="*/ 78 h 160"/>
                <a:gd name="T80" fmla="*/ 30 w 200"/>
                <a:gd name="T81" fmla="*/ 87 h 160"/>
                <a:gd name="T82" fmla="*/ 31 w 200"/>
                <a:gd name="T83" fmla="*/ 97 h 160"/>
                <a:gd name="T84" fmla="*/ 60 w 200"/>
                <a:gd name="T85" fmla="*/ 119 h 160"/>
                <a:gd name="T86" fmla="*/ 23 w 200"/>
                <a:gd name="T87" fmla="*/ 126 h 160"/>
                <a:gd name="T88" fmla="*/ 11 w 200"/>
                <a:gd name="T89" fmla="*/ 12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" h="160">
                  <a:moveTo>
                    <a:pt x="68" y="160"/>
                  </a:moveTo>
                  <a:cubicBezTo>
                    <a:pt x="68" y="160"/>
                    <a:pt x="68" y="160"/>
                    <a:pt x="68" y="160"/>
                  </a:cubicBezTo>
                  <a:cubicBezTo>
                    <a:pt x="50" y="160"/>
                    <a:pt x="33" y="156"/>
                    <a:pt x="20" y="148"/>
                  </a:cubicBezTo>
                  <a:cubicBezTo>
                    <a:pt x="19" y="147"/>
                    <a:pt x="0" y="132"/>
                    <a:pt x="2" y="123"/>
                  </a:cubicBezTo>
                  <a:cubicBezTo>
                    <a:pt x="3" y="121"/>
                    <a:pt x="5" y="118"/>
                    <a:pt x="11" y="118"/>
                  </a:cubicBezTo>
                  <a:cubicBezTo>
                    <a:pt x="13" y="118"/>
                    <a:pt x="15" y="118"/>
                    <a:pt x="17" y="118"/>
                  </a:cubicBezTo>
                  <a:cubicBezTo>
                    <a:pt x="24" y="118"/>
                    <a:pt x="31" y="118"/>
                    <a:pt x="37" y="117"/>
                  </a:cubicBezTo>
                  <a:cubicBezTo>
                    <a:pt x="31" y="112"/>
                    <a:pt x="26" y="107"/>
                    <a:pt x="24" y="100"/>
                  </a:cubicBezTo>
                  <a:cubicBezTo>
                    <a:pt x="23" y="98"/>
                    <a:pt x="21" y="94"/>
                    <a:pt x="21" y="90"/>
                  </a:cubicBezTo>
                  <a:cubicBezTo>
                    <a:pt x="19" y="88"/>
                    <a:pt x="17" y="85"/>
                    <a:pt x="16" y="82"/>
                  </a:cubicBezTo>
                  <a:cubicBezTo>
                    <a:pt x="11" y="75"/>
                    <a:pt x="9" y="66"/>
                    <a:pt x="10" y="56"/>
                  </a:cubicBezTo>
                  <a:cubicBezTo>
                    <a:pt x="10" y="53"/>
                    <a:pt x="11" y="50"/>
                    <a:pt x="12" y="49"/>
                  </a:cubicBezTo>
                  <a:cubicBezTo>
                    <a:pt x="12" y="48"/>
                    <a:pt x="11" y="46"/>
                    <a:pt x="11" y="45"/>
                  </a:cubicBezTo>
                  <a:cubicBezTo>
                    <a:pt x="10" y="41"/>
                    <a:pt x="10" y="36"/>
                    <a:pt x="10" y="31"/>
                  </a:cubicBezTo>
                  <a:cubicBezTo>
                    <a:pt x="11" y="20"/>
                    <a:pt x="15" y="12"/>
                    <a:pt x="22" y="4"/>
                  </a:cubicBezTo>
                  <a:cubicBezTo>
                    <a:pt x="24" y="3"/>
                    <a:pt x="25" y="2"/>
                    <a:pt x="27" y="2"/>
                  </a:cubicBezTo>
                  <a:cubicBezTo>
                    <a:pt x="32" y="2"/>
                    <a:pt x="37" y="7"/>
                    <a:pt x="42" y="14"/>
                  </a:cubicBezTo>
                  <a:cubicBezTo>
                    <a:pt x="43" y="15"/>
                    <a:pt x="44" y="16"/>
                    <a:pt x="44" y="17"/>
                  </a:cubicBezTo>
                  <a:cubicBezTo>
                    <a:pt x="55" y="27"/>
                    <a:pt x="68" y="34"/>
                    <a:pt x="86" y="39"/>
                  </a:cubicBezTo>
                  <a:cubicBezTo>
                    <a:pt x="87" y="30"/>
                    <a:pt x="91" y="21"/>
                    <a:pt x="97" y="14"/>
                  </a:cubicBezTo>
                  <a:cubicBezTo>
                    <a:pt x="106" y="5"/>
                    <a:pt x="118" y="0"/>
                    <a:pt x="131" y="0"/>
                  </a:cubicBezTo>
                  <a:cubicBezTo>
                    <a:pt x="136" y="0"/>
                    <a:pt x="140" y="1"/>
                    <a:pt x="145" y="2"/>
                  </a:cubicBezTo>
                  <a:cubicBezTo>
                    <a:pt x="150" y="4"/>
                    <a:pt x="155" y="7"/>
                    <a:pt x="160" y="10"/>
                  </a:cubicBezTo>
                  <a:cubicBezTo>
                    <a:pt x="164" y="10"/>
                    <a:pt x="168" y="8"/>
                    <a:pt x="172" y="6"/>
                  </a:cubicBezTo>
                  <a:cubicBezTo>
                    <a:pt x="172" y="6"/>
                    <a:pt x="173" y="6"/>
                    <a:pt x="174" y="5"/>
                  </a:cubicBezTo>
                  <a:cubicBezTo>
                    <a:pt x="176" y="4"/>
                    <a:pt x="180" y="2"/>
                    <a:pt x="183" y="2"/>
                  </a:cubicBezTo>
                  <a:cubicBezTo>
                    <a:pt x="187" y="2"/>
                    <a:pt x="189" y="3"/>
                    <a:pt x="190" y="6"/>
                  </a:cubicBezTo>
                  <a:cubicBezTo>
                    <a:pt x="191" y="9"/>
                    <a:pt x="191" y="13"/>
                    <a:pt x="190" y="17"/>
                  </a:cubicBezTo>
                  <a:cubicBezTo>
                    <a:pt x="192" y="17"/>
                    <a:pt x="194" y="17"/>
                    <a:pt x="195" y="18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9" y="29"/>
                    <a:pt x="194" y="36"/>
                    <a:pt x="190" y="42"/>
                  </a:cubicBezTo>
                  <a:cubicBezTo>
                    <a:pt x="188" y="44"/>
                    <a:pt x="186" y="46"/>
                    <a:pt x="184" y="47"/>
                  </a:cubicBezTo>
                  <a:cubicBezTo>
                    <a:pt x="181" y="50"/>
                    <a:pt x="179" y="52"/>
                    <a:pt x="179" y="54"/>
                  </a:cubicBezTo>
                  <a:cubicBezTo>
                    <a:pt x="181" y="70"/>
                    <a:pt x="174" y="87"/>
                    <a:pt x="169" y="99"/>
                  </a:cubicBezTo>
                  <a:cubicBezTo>
                    <a:pt x="157" y="125"/>
                    <a:pt x="134" y="145"/>
                    <a:pt x="105" y="154"/>
                  </a:cubicBezTo>
                  <a:cubicBezTo>
                    <a:pt x="93" y="158"/>
                    <a:pt x="81" y="160"/>
                    <a:pt x="68" y="160"/>
                  </a:cubicBezTo>
                  <a:close/>
                  <a:moveTo>
                    <a:pt x="10" y="126"/>
                  </a:moveTo>
                  <a:cubicBezTo>
                    <a:pt x="12" y="130"/>
                    <a:pt x="21" y="139"/>
                    <a:pt x="24" y="141"/>
                  </a:cubicBezTo>
                  <a:cubicBezTo>
                    <a:pt x="36" y="148"/>
                    <a:pt x="52" y="152"/>
                    <a:pt x="68" y="15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80" y="152"/>
                    <a:pt x="92" y="150"/>
                    <a:pt x="103" y="147"/>
                  </a:cubicBezTo>
                  <a:cubicBezTo>
                    <a:pt x="129" y="138"/>
                    <a:pt x="150" y="120"/>
                    <a:pt x="161" y="96"/>
                  </a:cubicBezTo>
                  <a:cubicBezTo>
                    <a:pt x="166" y="85"/>
                    <a:pt x="172" y="69"/>
                    <a:pt x="171" y="55"/>
                  </a:cubicBezTo>
                  <a:cubicBezTo>
                    <a:pt x="171" y="49"/>
                    <a:pt x="175" y="45"/>
                    <a:pt x="179" y="41"/>
                  </a:cubicBezTo>
                  <a:cubicBezTo>
                    <a:pt x="181" y="40"/>
                    <a:pt x="183" y="39"/>
                    <a:pt x="184" y="37"/>
                  </a:cubicBezTo>
                  <a:cubicBezTo>
                    <a:pt x="190" y="29"/>
                    <a:pt x="191" y="25"/>
                    <a:pt x="191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89" y="25"/>
                    <a:pt x="187" y="25"/>
                    <a:pt x="186" y="25"/>
                  </a:cubicBezTo>
                  <a:cubicBezTo>
                    <a:pt x="185" y="26"/>
                    <a:pt x="185" y="26"/>
                    <a:pt x="184" y="26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83" y="13"/>
                    <a:pt x="183" y="11"/>
                    <a:pt x="183" y="10"/>
                  </a:cubicBezTo>
                  <a:cubicBezTo>
                    <a:pt x="181" y="10"/>
                    <a:pt x="179" y="11"/>
                    <a:pt x="178" y="12"/>
                  </a:cubicBezTo>
                  <a:cubicBezTo>
                    <a:pt x="177" y="13"/>
                    <a:pt x="176" y="13"/>
                    <a:pt x="175" y="13"/>
                  </a:cubicBezTo>
                  <a:cubicBezTo>
                    <a:pt x="170" y="16"/>
                    <a:pt x="164" y="18"/>
                    <a:pt x="159" y="18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2" y="14"/>
                    <a:pt x="147" y="11"/>
                    <a:pt x="142" y="10"/>
                  </a:cubicBezTo>
                  <a:cubicBezTo>
                    <a:pt x="139" y="8"/>
                    <a:pt x="135" y="8"/>
                    <a:pt x="131" y="8"/>
                  </a:cubicBezTo>
                  <a:cubicBezTo>
                    <a:pt x="121" y="8"/>
                    <a:pt x="110" y="12"/>
                    <a:pt x="103" y="19"/>
                  </a:cubicBezTo>
                  <a:cubicBezTo>
                    <a:pt x="97" y="26"/>
                    <a:pt x="94" y="35"/>
                    <a:pt x="94" y="44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67" y="42"/>
                    <a:pt x="51" y="34"/>
                    <a:pt x="39" y="22"/>
                  </a:cubicBezTo>
                  <a:cubicBezTo>
                    <a:pt x="38" y="22"/>
                    <a:pt x="37" y="20"/>
                    <a:pt x="35" y="18"/>
                  </a:cubicBezTo>
                  <a:cubicBezTo>
                    <a:pt x="34" y="16"/>
                    <a:pt x="30" y="11"/>
                    <a:pt x="28" y="10"/>
                  </a:cubicBezTo>
                  <a:cubicBezTo>
                    <a:pt x="21" y="16"/>
                    <a:pt x="19" y="22"/>
                    <a:pt x="18" y="31"/>
                  </a:cubicBezTo>
                  <a:cubicBezTo>
                    <a:pt x="18" y="36"/>
                    <a:pt x="18" y="40"/>
                    <a:pt x="19" y="44"/>
                  </a:cubicBezTo>
                  <a:cubicBezTo>
                    <a:pt x="19" y="45"/>
                    <a:pt x="20" y="47"/>
                    <a:pt x="21" y="4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6"/>
                  </a:cubicBezTo>
                  <a:cubicBezTo>
                    <a:pt x="17" y="65"/>
                    <a:pt x="19" y="72"/>
                    <a:pt x="23" y="78"/>
                  </a:cubicBezTo>
                  <a:cubicBezTo>
                    <a:pt x="24" y="81"/>
                    <a:pt x="26" y="83"/>
                    <a:pt x="28" y="85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9" y="91"/>
                    <a:pt x="30" y="94"/>
                    <a:pt x="31" y="97"/>
                  </a:cubicBezTo>
                  <a:cubicBezTo>
                    <a:pt x="34" y="105"/>
                    <a:pt x="41" y="111"/>
                    <a:pt x="50" y="115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40" y="125"/>
                    <a:pt x="32" y="126"/>
                    <a:pt x="23" y="126"/>
                  </a:cubicBezTo>
                  <a:cubicBezTo>
                    <a:pt x="21" y="126"/>
                    <a:pt x="19" y="126"/>
                    <a:pt x="17" y="126"/>
                  </a:cubicBezTo>
                  <a:cubicBezTo>
                    <a:pt x="15" y="126"/>
                    <a:pt x="13" y="126"/>
                    <a:pt x="11" y="126"/>
                  </a:cubicBezTo>
                  <a:cubicBezTo>
                    <a:pt x="11" y="126"/>
                    <a:pt x="10" y="126"/>
                    <a:pt x="10" y="1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165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20" name="Freeform 35"/>
            <p:cNvSpPr>
              <a:spLocks noEditPoints="1"/>
            </p:cNvSpPr>
            <p:nvPr userDrawn="1"/>
          </p:nvSpPr>
          <p:spPr bwMode="auto">
            <a:xfrm>
              <a:off x="10816239" y="6605224"/>
              <a:ext cx="71089" cy="142178"/>
            </a:xfrm>
            <a:custGeom>
              <a:avLst/>
              <a:gdLst>
                <a:gd name="T0" fmla="*/ 60 w 88"/>
                <a:gd name="T1" fmla="*/ 176 h 176"/>
                <a:gd name="T2" fmla="*/ 16 w 88"/>
                <a:gd name="T3" fmla="*/ 176 h 176"/>
                <a:gd name="T4" fmla="*/ 16 w 88"/>
                <a:gd name="T5" fmla="*/ 92 h 176"/>
                <a:gd name="T6" fmla="*/ 0 w 88"/>
                <a:gd name="T7" fmla="*/ 92 h 176"/>
                <a:gd name="T8" fmla="*/ 0 w 88"/>
                <a:gd name="T9" fmla="*/ 56 h 176"/>
                <a:gd name="T10" fmla="*/ 16 w 88"/>
                <a:gd name="T11" fmla="*/ 56 h 176"/>
                <a:gd name="T12" fmla="*/ 17 w 88"/>
                <a:gd name="T13" fmla="*/ 39 h 176"/>
                <a:gd name="T14" fmla="*/ 57 w 88"/>
                <a:gd name="T15" fmla="*/ 0 h 176"/>
                <a:gd name="T16" fmla="*/ 88 w 88"/>
                <a:gd name="T17" fmla="*/ 0 h 176"/>
                <a:gd name="T18" fmla="*/ 88 w 88"/>
                <a:gd name="T19" fmla="*/ 37 h 176"/>
                <a:gd name="T20" fmla="*/ 64 w 88"/>
                <a:gd name="T21" fmla="*/ 37 h 176"/>
                <a:gd name="T22" fmla="*/ 60 w 88"/>
                <a:gd name="T23" fmla="*/ 40 h 176"/>
                <a:gd name="T24" fmla="*/ 60 w 88"/>
                <a:gd name="T25" fmla="*/ 56 h 176"/>
                <a:gd name="T26" fmla="*/ 84 w 88"/>
                <a:gd name="T27" fmla="*/ 56 h 176"/>
                <a:gd name="T28" fmla="*/ 85 w 88"/>
                <a:gd name="T29" fmla="*/ 92 h 176"/>
                <a:gd name="T30" fmla="*/ 60 w 88"/>
                <a:gd name="T31" fmla="*/ 92 h 176"/>
                <a:gd name="T32" fmla="*/ 60 w 88"/>
                <a:gd name="T33" fmla="*/ 176 h 176"/>
                <a:gd name="T34" fmla="*/ 24 w 88"/>
                <a:gd name="T35" fmla="*/ 168 h 176"/>
                <a:gd name="T36" fmla="*/ 52 w 88"/>
                <a:gd name="T37" fmla="*/ 168 h 176"/>
                <a:gd name="T38" fmla="*/ 53 w 88"/>
                <a:gd name="T39" fmla="*/ 84 h 176"/>
                <a:gd name="T40" fmla="*/ 77 w 88"/>
                <a:gd name="T41" fmla="*/ 84 h 176"/>
                <a:gd name="T42" fmla="*/ 76 w 88"/>
                <a:gd name="T43" fmla="*/ 64 h 176"/>
                <a:gd name="T44" fmla="*/ 52 w 88"/>
                <a:gd name="T45" fmla="*/ 64 h 176"/>
                <a:gd name="T46" fmla="*/ 53 w 88"/>
                <a:gd name="T47" fmla="*/ 41 h 176"/>
                <a:gd name="T48" fmla="*/ 64 w 88"/>
                <a:gd name="T49" fmla="*/ 29 h 176"/>
                <a:gd name="T50" fmla="*/ 79 w 88"/>
                <a:gd name="T51" fmla="*/ 29 h 176"/>
                <a:gd name="T52" fmla="*/ 79 w 88"/>
                <a:gd name="T53" fmla="*/ 8 h 176"/>
                <a:gd name="T54" fmla="*/ 57 w 88"/>
                <a:gd name="T55" fmla="*/ 8 h 176"/>
                <a:gd name="T56" fmla="*/ 25 w 88"/>
                <a:gd name="T57" fmla="*/ 39 h 176"/>
                <a:gd name="T58" fmla="*/ 24 w 88"/>
                <a:gd name="T59" fmla="*/ 64 h 176"/>
                <a:gd name="T60" fmla="*/ 8 w 88"/>
                <a:gd name="T61" fmla="*/ 64 h 176"/>
                <a:gd name="T62" fmla="*/ 8 w 88"/>
                <a:gd name="T63" fmla="*/ 84 h 176"/>
                <a:gd name="T64" fmla="*/ 24 w 88"/>
                <a:gd name="T65" fmla="*/ 84 h 176"/>
                <a:gd name="T66" fmla="*/ 24 w 88"/>
                <a:gd name="T67" fmla="*/ 16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176">
                  <a:moveTo>
                    <a:pt x="60" y="176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20"/>
                    <a:pt x="28" y="0"/>
                    <a:pt x="57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2" y="37"/>
                    <a:pt x="60" y="37"/>
                    <a:pt x="60" y="40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60" y="92"/>
                    <a:pt x="60" y="92"/>
                    <a:pt x="60" y="92"/>
                  </a:cubicBezTo>
                  <a:lnTo>
                    <a:pt x="60" y="176"/>
                  </a:lnTo>
                  <a:close/>
                  <a:moveTo>
                    <a:pt x="24" y="168"/>
                  </a:moveTo>
                  <a:cubicBezTo>
                    <a:pt x="52" y="168"/>
                    <a:pt x="52" y="168"/>
                    <a:pt x="52" y="168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33"/>
                    <a:pt x="59" y="29"/>
                    <a:pt x="64" y="29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28" y="8"/>
                    <a:pt x="25" y="32"/>
                    <a:pt x="25" y="39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24" y="84"/>
                    <a:pt x="24" y="84"/>
                    <a:pt x="24" y="84"/>
                  </a:cubicBezTo>
                  <a:lnTo>
                    <a:pt x="24" y="1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165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21" name="Freeform 37"/>
            <p:cNvSpPr>
              <a:spLocks noEditPoints="1"/>
            </p:cNvSpPr>
            <p:nvPr userDrawn="1"/>
          </p:nvSpPr>
          <p:spPr bwMode="auto">
            <a:xfrm>
              <a:off x="11106660" y="6601913"/>
              <a:ext cx="151891" cy="148800"/>
            </a:xfrm>
            <a:custGeom>
              <a:avLst/>
              <a:gdLst>
                <a:gd name="T0" fmla="*/ 17 w 188"/>
                <a:gd name="T1" fmla="*/ 184 h 184"/>
                <a:gd name="T2" fmla="*/ 0 w 188"/>
                <a:gd name="T3" fmla="*/ 17 h 184"/>
                <a:gd name="T4" fmla="*/ 170 w 188"/>
                <a:gd name="T5" fmla="*/ 0 h 184"/>
                <a:gd name="T6" fmla="*/ 188 w 188"/>
                <a:gd name="T7" fmla="*/ 167 h 184"/>
                <a:gd name="T8" fmla="*/ 17 w 188"/>
                <a:gd name="T9" fmla="*/ 8 h 184"/>
                <a:gd name="T10" fmla="*/ 7 w 188"/>
                <a:gd name="T11" fmla="*/ 167 h 184"/>
                <a:gd name="T12" fmla="*/ 170 w 188"/>
                <a:gd name="T13" fmla="*/ 176 h 184"/>
                <a:gd name="T14" fmla="*/ 180 w 188"/>
                <a:gd name="T15" fmla="*/ 17 h 184"/>
                <a:gd name="T16" fmla="*/ 17 w 188"/>
                <a:gd name="T17" fmla="*/ 8 h 184"/>
                <a:gd name="T18" fmla="*/ 26 w 188"/>
                <a:gd name="T19" fmla="*/ 168 h 184"/>
                <a:gd name="T20" fmla="*/ 16 w 188"/>
                <a:gd name="T21" fmla="*/ 85 h 184"/>
                <a:gd name="T22" fmla="*/ 48 w 188"/>
                <a:gd name="T23" fmla="*/ 81 h 184"/>
                <a:gd name="T24" fmla="*/ 52 w 188"/>
                <a:gd name="T25" fmla="*/ 86 h 184"/>
                <a:gd name="T26" fmla="*/ 94 w 188"/>
                <a:gd name="T27" fmla="*/ 141 h 184"/>
                <a:gd name="T28" fmla="*/ 135 w 188"/>
                <a:gd name="T29" fmla="*/ 86 h 184"/>
                <a:gd name="T30" fmla="*/ 139 w 188"/>
                <a:gd name="T31" fmla="*/ 81 h 184"/>
                <a:gd name="T32" fmla="*/ 172 w 188"/>
                <a:gd name="T33" fmla="*/ 85 h 184"/>
                <a:gd name="T34" fmla="*/ 161 w 188"/>
                <a:gd name="T35" fmla="*/ 168 h 184"/>
                <a:gd name="T36" fmla="*/ 23 w 188"/>
                <a:gd name="T37" fmla="*/ 158 h 184"/>
                <a:gd name="T38" fmla="*/ 161 w 188"/>
                <a:gd name="T39" fmla="*/ 160 h 184"/>
                <a:gd name="T40" fmla="*/ 164 w 188"/>
                <a:gd name="T41" fmla="*/ 89 h 184"/>
                <a:gd name="T42" fmla="*/ 145 w 188"/>
                <a:gd name="T43" fmla="*/ 98 h 184"/>
                <a:gd name="T44" fmla="*/ 43 w 188"/>
                <a:gd name="T45" fmla="*/ 98 h 184"/>
                <a:gd name="T46" fmla="*/ 23 w 188"/>
                <a:gd name="T47" fmla="*/ 89 h 184"/>
                <a:gd name="T48" fmla="*/ 58 w 188"/>
                <a:gd name="T49" fmla="*/ 98 h 184"/>
                <a:gd name="T50" fmla="*/ 129 w 188"/>
                <a:gd name="T51" fmla="*/ 98 h 184"/>
                <a:gd name="T52" fmla="*/ 94 w 188"/>
                <a:gd name="T53" fmla="*/ 71 h 184"/>
                <a:gd name="T54" fmla="*/ 94 w 188"/>
                <a:gd name="T55" fmla="*/ 125 h 184"/>
                <a:gd name="T56" fmla="*/ 94 w 188"/>
                <a:gd name="T57" fmla="*/ 71 h 184"/>
                <a:gd name="T58" fmla="*/ 135 w 188"/>
                <a:gd name="T59" fmla="*/ 60 h 184"/>
                <a:gd name="T60" fmla="*/ 124 w 188"/>
                <a:gd name="T61" fmla="*/ 30 h 184"/>
                <a:gd name="T62" fmla="*/ 156 w 188"/>
                <a:gd name="T63" fmla="*/ 20 h 184"/>
                <a:gd name="T64" fmla="*/ 168 w 188"/>
                <a:gd name="T65" fmla="*/ 50 h 184"/>
                <a:gd name="T66" fmla="*/ 135 w 188"/>
                <a:gd name="T67" fmla="*/ 28 h 184"/>
                <a:gd name="T68" fmla="*/ 132 w 188"/>
                <a:gd name="T69" fmla="*/ 49 h 184"/>
                <a:gd name="T70" fmla="*/ 157 w 188"/>
                <a:gd name="T71" fmla="*/ 52 h 184"/>
                <a:gd name="T72" fmla="*/ 160 w 188"/>
                <a:gd name="T73" fmla="*/ 31 h 184"/>
                <a:gd name="T74" fmla="*/ 135 w 188"/>
                <a:gd name="T75" fmla="*/ 2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84">
                  <a:moveTo>
                    <a:pt x="170" y="184"/>
                  </a:moveTo>
                  <a:cubicBezTo>
                    <a:pt x="17" y="184"/>
                    <a:pt x="17" y="184"/>
                    <a:pt x="17" y="184"/>
                  </a:cubicBezTo>
                  <a:cubicBezTo>
                    <a:pt x="8" y="184"/>
                    <a:pt x="0" y="176"/>
                    <a:pt x="0" y="16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80" y="0"/>
                    <a:pt x="188" y="8"/>
                    <a:pt x="188" y="17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88" y="176"/>
                    <a:pt x="180" y="184"/>
                    <a:pt x="170" y="184"/>
                  </a:cubicBezTo>
                  <a:close/>
                  <a:moveTo>
                    <a:pt x="17" y="8"/>
                  </a:moveTo>
                  <a:cubicBezTo>
                    <a:pt x="12" y="8"/>
                    <a:pt x="7" y="12"/>
                    <a:pt x="7" y="17"/>
                  </a:cubicBezTo>
                  <a:cubicBezTo>
                    <a:pt x="7" y="167"/>
                    <a:pt x="7" y="167"/>
                    <a:pt x="7" y="167"/>
                  </a:cubicBezTo>
                  <a:cubicBezTo>
                    <a:pt x="7" y="172"/>
                    <a:pt x="12" y="176"/>
                    <a:pt x="17" y="176"/>
                  </a:cubicBezTo>
                  <a:cubicBezTo>
                    <a:pt x="170" y="176"/>
                    <a:pt x="170" y="176"/>
                    <a:pt x="170" y="176"/>
                  </a:cubicBezTo>
                  <a:cubicBezTo>
                    <a:pt x="175" y="176"/>
                    <a:pt x="180" y="172"/>
                    <a:pt x="180" y="167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0" y="12"/>
                    <a:pt x="175" y="8"/>
                    <a:pt x="170" y="8"/>
                  </a:cubicBezTo>
                  <a:lnTo>
                    <a:pt x="17" y="8"/>
                  </a:lnTo>
                  <a:close/>
                  <a:moveTo>
                    <a:pt x="161" y="168"/>
                  </a:moveTo>
                  <a:cubicBezTo>
                    <a:pt x="26" y="168"/>
                    <a:pt x="26" y="168"/>
                    <a:pt x="26" y="168"/>
                  </a:cubicBezTo>
                  <a:cubicBezTo>
                    <a:pt x="20" y="168"/>
                    <a:pt x="16" y="163"/>
                    <a:pt x="16" y="158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3"/>
                    <a:pt x="17" y="81"/>
                    <a:pt x="19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50" y="81"/>
                    <a:pt x="51" y="82"/>
                    <a:pt x="51" y="83"/>
                  </a:cubicBezTo>
                  <a:cubicBezTo>
                    <a:pt x="52" y="84"/>
                    <a:pt x="52" y="85"/>
                    <a:pt x="52" y="86"/>
                  </a:cubicBezTo>
                  <a:cubicBezTo>
                    <a:pt x="51" y="90"/>
                    <a:pt x="50" y="94"/>
                    <a:pt x="50" y="98"/>
                  </a:cubicBezTo>
                  <a:cubicBezTo>
                    <a:pt x="50" y="122"/>
                    <a:pt x="70" y="141"/>
                    <a:pt x="94" y="141"/>
                  </a:cubicBezTo>
                  <a:cubicBezTo>
                    <a:pt x="117" y="141"/>
                    <a:pt x="137" y="122"/>
                    <a:pt x="137" y="98"/>
                  </a:cubicBezTo>
                  <a:cubicBezTo>
                    <a:pt x="137" y="94"/>
                    <a:pt x="136" y="90"/>
                    <a:pt x="135" y="86"/>
                  </a:cubicBezTo>
                  <a:cubicBezTo>
                    <a:pt x="135" y="85"/>
                    <a:pt x="135" y="84"/>
                    <a:pt x="136" y="83"/>
                  </a:cubicBezTo>
                  <a:cubicBezTo>
                    <a:pt x="136" y="82"/>
                    <a:pt x="138" y="81"/>
                    <a:pt x="139" y="81"/>
                  </a:cubicBezTo>
                  <a:cubicBezTo>
                    <a:pt x="168" y="81"/>
                    <a:pt x="168" y="81"/>
                    <a:pt x="168" y="81"/>
                  </a:cubicBezTo>
                  <a:cubicBezTo>
                    <a:pt x="170" y="81"/>
                    <a:pt x="172" y="83"/>
                    <a:pt x="172" y="85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63"/>
                    <a:pt x="167" y="168"/>
                    <a:pt x="161" y="168"/>
                  </a:cubicBezTo>
                  <a:close/>
                  <a:moveTo>
                    <a:pt x="23" y="89"/>
                  </a:moveTo>
                  <a:cubicBezTo>
                    <a:pt x="23" y="158"/>
                    <a:pt x="23" y="158"/>
                    <a:pt x="23" y="158"/>
                  </a:cubicBezTo>
                  <a:cubicBezTo>
                    <a:pt x="23" y="159"/>
                    <a:pt x="25" y="160"/>
                    <a:pt x="26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3" y="160"/>
                    <a:pt x="164" y="159"/>
                    <a:pt x="164" y="158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4" y="92"/>
                    <a:pt x="145" y="95"/>
                    <a:pt x="145" y="98"/>
                  </a:cubicBezTo>
                  <a:cubicBezTo>
                    <a:pt x="145" y="126"/>
                    <a:pt x="122" y="148"/>
                    <a:pt x="94" y="148"/>
                  </a:cubicBezTo>
                  <a:cubicBezTo>
                    <a:pt x="65" y="148"/>
                    <a:pt x="43" y="126"/>
                    <a:pt x="43" y="98"/>
                  </a:cubicBezTo>
                  <a:cubicBezTo>
                    <a:pt x="43" y="95"/>
                    <a:pt x="43" y="92"/>
                    <a:pt x="43" y="89"/>
                  </a:cubicBezTo>
                  <a:lnTo>
                    <a:pt x="23" y="89"/>
                  </a:lnTo>
                  <a:close/>
                  <a:moveTo>
                    <a:pt x="94" y="133"/>
                  </a:moveTo>
                  <a:cubicBezTo>
                    <a:pt x="74" y="133"/>
                    <a:pt x="58" y="117"/>
                    <a:pt x="58" y="98"/>
                  </a:cubicBezTo>
                  <a:cubicBezTo>
                    <a:pt x="58" y="79"/>
                    <a:pt x="74" y="64"/>
                    <a:pt x="94" y="64"/>
                  </a:cubicBezTo>
                  <a:cubicBezTo>
                    <a:pt x="113" y="64"/>
                    <a:pt x="129" y="79"/>
                    <a:pt x="129" y="98"/>
                  </a:cubicBezTo>
                  <a:cubicBezTo>
                    <a:pt x="129" y="117"/>
                    <a:pt x="113" y="133"/>
                    <a:pt x="94" y="133"/>
                  </a:cubicBezTo>
                  <a:close/>
                  <a:moveTo>
                    <a:pt x="94" y="71"/>
                  </a:moveTo>
                  <a:cubicBezTo>
                    <a:pt x="78" y="71"/>
                    <a:pt x="66" y="84"/>
                    <a:pt x="66" y="98"/>
                  </a:cubicBezTo>
                  <a:cubicBezTo>
                    <a:pt x="66" y="113"/>
                    <a:pt x="78" y="125"/>
                    <a:pt x="94" y="125"/>
                  </a:cubicBezTo>
                  <a:cubicBezTo>
                    <a:pt x="109" y="125"/>
                    <a:pt x="121" y="113"/>
                    <a:pt x="121" y="98"/>
                  </a:cubicBezTo>
                  <a:cubicBezTo>
                    <a:pt x="121" y="84"/>
                    <a:pt x="109" y="71"/>
                    <a:pt x="94" y="71"/>
                  </a:cubicBezTo>
                  <a:close/>
                  <a:moveTo>
                    <a:pt x="156" y="60"/>
                  </a:moveTo>
                  <a:cubicBezTo>
                    <a:pt x="135" y="60"/>
                    <a:pt x="135" y="60"/>
                    <a:pt x="135" y="60"/>
                  </a:cubicBezTo>
                  <a:cubicBezTo>
                    <a:pt x="129" y="60"/>
                    <a:pt x="124" y="55"/>
                    <a:pt x="124" y="50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4" y="24"/>
                    <a:pt x="129" y="20"/>
                    <a:pt x="135" y="20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63" y="20"/>
                    <a:pt x="168" y="24"/>
                    <a:pt x="168" y="30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55"/>
                    <a:pt x="163" y="60"/>
                    <a:pt x="156" y="60"/>
                  </a:cubicBezTo>
                  <a:close/>
                  <a:moveTo>
                    <a:pt x="135" y="28"/>
                  </a:moveTo>
                  <a:cubicBezTo>
                    <a:pt x="133" y="28"/>
                    <a:pt x="132" y="29"/>
                    <a:pt x="132" y="31"/>
                  </a:cubicBezTo>
                  <a:cubicBezTo>
                    <a:pt x="132" y="49"/>
                    <a:pt x="132" y="49"/>
                    <a:pt x="132" y="49"/>
                  </a:cubicBezTo>
                  <a:cubicBezTo>
                    <a:pt x="132" y="51"/>
                    <a:pt x="133" y="52"/>
                    <a:pt x="135" y="52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8" y="52"/>
                    <a:pt x="160" y="51"/>
                    <a:pt x="160" y="49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29"/>
                    <a:pt x="158" y="28"/>
                    <a:pt x="157" y="28"/>
                  </a:cubicBezTo>
                  <a:lnTo>
                    <a:pt x="135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165"/>
              <a:endParaRPr lang="en-US" sz="1400">
                <a:solidFill>
                  <a:prstClr val="black"/>
                </a:solidFill>
              </a:endParaRPr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239812" y="0"/>
            <a:ext cx="3069771" cy="5143500"/>
          </a:xfrm>
          <a:prstGeom prst="rect">
            <a:avLst/>
          </a:prstGeom>
        </p:spPr>
        <p:txBody>
          <a:bodyPr lIns="68535" tIns="34289" rIns="68535" bIns="34289"/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>
            <a:off x="0" y="13"/>
            <a:ext cx="9144000" cy="4190017"/>
          </a:xfrm>
          <a:custGeom>
            <a:avLst/>
            <a:gdLst>
              <a:gd name="connsiteX0" fmla="*/ 0 w 12192000"/>
              <a:gd name="connsiteY0" fmla="*/ 0 h 5586689"/>
              <a:gd name="connsiteX1" fmla="*/ 12192000 w 12192000"/>
              <a:gd name="connsiteY1" fmla="*/ 0 h 5586689"/>
              <a:gd name="connsiteX2" fmla="*/ 12192000 w 12192000"/>
              <a:gd name="connsiteY2" fmla="*/ 4454813 h 5586689"/>
              <a:gd name="connsiteX3" fmla="*/ 11960026 w 12192000"/>
              <a:gd name="connsiteY3" fmla="*/ 4545333 h 5586689"/>
              <a:gd name="connsiteX4" fmla="*/ 6096000 w 12192000"/>
              <a:gd name="connsiteY4" fmla="*/ 5586689 h 5586689"/>
              <a:gd name="connsiteX5" fmla="*/ 231975 w 12192000"/>
              <a:gd name="connsiteY5" fmla="*/ 4545333 h 5586689"/>
              <a:gd name="connsiteX6" fmla="*/ 0 w 12192000"/>
              <a:gd name="connsiteY6" fmla="*/ 4454813 h 558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586689">
                <a:moveTo>
                  <a:pt x="0" y="0"/>
                </a:moveTo>
                <a:lnTo>
                  <a:pt x="12192000" y="0"/>
                </a:lnTo>
                <a:lnTo>
                  <a:pt x="12192000" y="4454813"/>
                </a:lnTo>
                <a:lnTo>
                  <a:pt x="11960026" y="4545333"/>
                </a:lnTo>
                <a:cubicBezTo>
                  <a:pt x="10164544" y="5215096"/>
                  <a:pt x="8181164" y="5586689"/>
                  <a:pt x="6096000" y="5586689"/>
                </a:cubicBezTo>
                <a:cubicBezTo>
                  <a:pt x="4010836" y="5586689"/>
                  <a:pt x="2027456" y="5215096"/>
                  <a:pt x="231975" y="4545333"/>
                </a:cubicBezTo>
                <a:lnTo>
                  <a:pt x="0" y="4454813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927100" dist="2540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9" rIns="68562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4"/>
            <a:ext cx="9144000" cy="3980090"/>
          </a:xfrm>
          <a:custGeom>
            <a:avLst/>
            <a:gdLst>
              <a:gd name="connsiteX0" fmla="*/ 0 w 12192000"/>
              <a:gd name="connsiteY0" fmla="*/ 0 h 5306787"/>
              <a:gd name="connsiteX1" fmla="*/ 12192000 w 12192000"/>
              <a:gd name="connsiteY1" fmla="*/ 0 h 5306787"/>
              <a:gd name="connsiteX2" fmla="*/ 12192000 w 12192000"/>
              <a:gd name="connsiteY2" fmla="*/ 3588711 h 5306787"/>
              <a:gd name="connsiteX3" fmla="*/ 12147523 w 12192000"/>
              <a:gd name="connsiteY3" fmla="*/ 3617225 h 5306787"/>
              <a:gd name="connsiteX4" fmla="*/ 6096001 w 12192000"/>
              <a:gd name="connsiteY4" fmla="*/ 5306787 h 5306787"/>
              <a:gd name="connsiteX5" fmla="*/ 44477 w 12192000"/>
              <a:gd name="connsiteY5" fmla="*/ 3617225 h 5306787"/>
              <a:gd name="connsiteX6" fmla="*/ 0 w 12192000"/>
              <a:gd name="connsiteY6" fmla="*/ 3588712 h 530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306787">
                <a:moveTo>
                  <a:pt x="0" y="0"/>
                </a:moveTo>
                <a:lnTo>
                  <a:pt x="12192000" y="0"/>
                </a:lnTo>
                <a:lnTo>
                  <a:pt x="12192000" y="3588711"/>
                </a:lnTo>
                <a:lnTo>
                  <a:pt x="12147523" y="3617225"/>
                </a:lnTo>
                <a:cubicBezTo>
                  <a:pt x="10382995" y="4689379"/>
                  <a:pt x="8311599" y="5306787"/>
                  <a:pt x="6096001" y="5306787"/>
                </a:cubicBezTo>
                <a:cubicBezTo>
                  <a:pt x="3880401" y="5306787"/>
                  <a:pt x="1809005" y="4689379"/>
                  <a:pt x="44477" y="3617225"/>
                </a:cubicBezTo>
                <a:lnTo>
                  <a:pt x="0" y="3588712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  <a:effectLst>
            <a:outerShdw blurRad="342900" dist="241300" dir="5400000" sx="96000" sy="96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2" tIns="34289" rIns="68562" bIns="34289" rtlCol="0" anchor="t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lt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bldLvl="0" animBg="1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051139" y="1440035"/>
            <a:ext cx="2895993" cy="2895993"/>
          </a:xfrm>
          <a:custGeom>
            <a:avLst/>
            <a:gdLst>
              <a:gd name="connsiteX0" fmla="*/ 60739 w 3861324"/>
              <a:gd name="connsiteY0" fmla="*/ 0 h 3861324"/>
              <a:gd name="connsiteX1" fmla="*/ 3800585 w 3861324"/>
              <a:gd name="connsiteY1" fmla="*/ 0 h 3861324"/>
              <a:gd name="connsiteX2" fmla="*/ 3861324 w 3861324"/>
              <a:gd name="connsiteY2" fmla="*/ 60739 h 3861324"/>
              <a:gd name="connsiteX3" fmla="*/ 3861324 w 3861324"/>
              <a:gd name="connsiteY3" fmla="*/ 3800585 h 3861324"/>
              <a:gd name="connsiteX4" fmla="*/ 3800585 w 3861324"/>
              <a:gd name="connsiteY4" fmla="*/ 3861324 h 3861324"/>
              <a:gd name="connsiteX5" fmla="*/ 60739 w 3861324"/>
              <a:gd name="connsiteY5" fmla="*/ 3861324 h 3861324"/>
              <a:gd name="connsiteX6" fmla="*/ 0 w 3861324"/>
              <a:gd name="connsiteY6" fmla="*/ 3800585 h 3861324"/>
              <a:gd name="connsiteX7" fmla="*/ 0 w 3861324"/>
              <a:gd name="connsiteY7" fmla="*/ 60739 h 3861324"/>
              <a:gd name="connsiteX8" fmla="*/ 60739 w 3861324"/>
              <a:gd name="connsiteY8" fmla="*/ 0 h 386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1324" h="3861324">
                <a:moveTo>
                  <a:pt x="60739" y="0"/>
                </a:moveTo>
                <a:lnTo>
                  <a:pt x="3800585" y="0"/>
                </a:lnTo>
                <a:cubicBezTo>
                  <a:pt x="3834130" y="0"/>
                  <a:pt x="3861324" y="27194"/>
                  <a:pt x="3861324" y="60739"/>
                </a:cubicBezTo>
                <a:lnTo>
                  <a:pt x="3861324" y="3800585"/>
                </a:lnTo>
                <a:cubicBezTo>
                  <a:pt x="3861324" y="3834130"/>
                  <a:pt x="3834130" y="3861324"/>
                  <a:pt x="3800585" y="3861324"/>
                </a:cubicBezTo>
                <a:lnTo>
                  <a:pt x="60739" y="3861324"/>
                </a:lnTo>
                <a:cubicBezTo>
                  <a:pt x="27194" y="3861324"/>
                  <a:pt x="0" y="3834130"/>
                  <a:pt x="0" y="3800585"/>
                </a:cubicBezTo>
                <a:lnTo>
                  <a:pt x="0" y="60739"/>
                </a:lnTo>
                <a:cubicBezTo>
                  <a:pt x="0" y="27194"/>
                  <a:pt x="27194" y="0"/>
                  <a:pt x="60739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698500" sx="92000" sy="92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6" tIns="34289" rIns="68546" bIns="34289" numCol="1" spcCol="0" rtlCol="0" fromWordArt="0" anchor="t" anchorCtr="0" forceAA="0" compatLnSpc="1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571777"/>
            <a:ext cx="2286000" cy="257174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6000" y="9"/>
            <a:ext cx="2286000" cy="257174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2571777"/>
            <a:ext cx="2286000" cy="257174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9"/>
            <a:ext cx="2286000" cy="257174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2" y="2"/>
            <a:ext cx="9143999" cy="3760839"/>
          </a:xfrm>
          <a:prstGeom prst="rect">
            <a:avLst/>
          </a:prstGeom>
        </p:spPr>
        <p:txBody>
          <a:bodyPr lIns="68535" tIns="34289" rIns="68535" bIns="34289"/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051139" y="1440035"/>
            <a:ext cx="2895993" cy="2895993"/>
          </a:xfrm>
          <a:custGeom>
            <a:avLst/>
            <a:gdLst>
              <a:gd name="connsiteX0" fmla="*/ 60739 w 3861324"/>
              <a:gd name="connsiteY0" fmla="*/ 0 h 3861324"/>
              <a:gd name="connsiteX1" fmla="*/ 3800585 w 3861324"/>
              <a:gd name="connsiteY1" fmla="*/ 0 h 3861324"/>
              <a:gd name="connsiteX2" fmla="*/ 3861324 w 3861324"/>
              <a:gd name="connsiteY2" fmla="*/ 60739 h 3861324"/>
              <a:gd name="connsiteX3" fmla="*/ 3861324 w 3861324"/>
              <a:gd name="connsiteY3" fmla="*/ 3800585 h 3861324"/>
              <a:gd name="connsiteX4" fmla="*/ 3800585 w 3861324"/>
              <a:gd name="connsiteY4" fmla="*/ 3861324 h 3861324"/>
              <a:gd name="connsiteX5" fmla="*/ 60739 w 3861324"/>
              <a:gd name="connsiteY5" fmla="*/ 3861324 h 3861324"/>
              <a:gd name="connsiteX6" fmla="*/ 0 w 3861324"/>
              <a:gd name="connsiteY6" fmla="*/ 3800585 h 3861324"/>
              <a:gd name="connsiteX7" fmla="*/ 0 w 3861324"/>
              <a:gd name="connsiteY7" fmla="*/ 60739 h 3861324"/>
              <a:gd name="connsiteX8" fmla="*/ 60739 w 3861324"/>
              <a:gd name="connsiteY8" fmla="*/ 0 h 386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1324" h="3861324">
                <a:moveTo>
                  <a:pt x="60739" y="0"/>
                </a:moveTo>
                <a:lnTo>
                  <a:pt x="3800585" y="0"/>
                </a:lnTo>
                <a:cubicBezTo>
                  <a:pt x="3834130" y="0"/>
                  <a:pt x="3861324" y="27194"/>
                  <a:pt x="3861324" y="60739"/>
                </a:cubicBezTo>
                <a:lnTo>
                  <a:pt x="3861324" y="3800585"/>
                </a:lnTo>
                <a:cubicBezTo>
                  <a:pt x="3861324" y="3834130"/>
                  <a:pt x="3834130" y="3861324"/>
                  <a:pt x="3800585" y="3861324"/>
                </a:cubicBezTo>
                <a:lnTo>
                  <a:pt x="60739" y="3861324"/>
                </a:lnTo>
                <a:cubicBezTo>
                  <a:pt x="27194" y="3861324"/>
                  <a:pt x="0" y="3834130"/>
                  <a:pt x="0" y="3800585"/>
                </a:cubicBezTo>
                <a:lnTo>
                  <a:pt x="0" y="60739"/>
                </a:lnTo>
                <a:cubicBezTo>
                  <a:pt x="0" y="27194"/>
                  <a:pt x="27194" y="0"/>
                  <a:pt x="60739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698500" sx="92000" sy="92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5" tIns="34289" rIns="68535" bIns="34289" numCol="1" spcCol="0" rtlCol="0" fromWordArt="0" anchor="t" anchorCtr="0" forceAA="0" compatLnSpc="1">
            <a:noAutofit/>
          </a:bodyPr>
          <a:lstStyle>
            <a:lvl1pPr marL="0" marR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6452844" y="1926789"/>
            <a:ext cx="1676338" cy="1513115"/>
          </a:xfrm>
          <a:custGeom>
            <a:avLst/>
            <a:gdLst>
              <a:gd name="connsiteX0" fmla="*/ 89516 w 2235117"/>
              <a:gd name="connsiteY0" fmla="*/ 0 h 2017486"/>
              <a:gd name="connsiteX1" fmla="*/ 2145601 w 2235117"/>
              <a:gd name="connsiteY1" fmla="*/ 0 h 2017486"/>
              <a:gd name="connsiteX2" fmla="*/ 2235117 w 2235117"/>
              <a:gd name="connsiteY2" fmla="*/ 89516 h 2017486"/>
              <a:gd name="connsiteX3" fmla="*/ 2235117 w 2235117"/>
              <a:gd name="connsiteY3" fmla="*/ 1927970 h 2017486"/>
              <a:gd name="connsiteX4" fmla="*/ 2145601 w 2235117"/>
              <a:gd name="connsiteY4" fmla="*/ 2017486 h 2017486"/>
              <a:gd name="connsiteX5" fmla="*/ 89516 w 2235117"/>
              <a:gd name="connsiteY5" fmla="*/ 2017486 h 2017486"/>
              <a:gd name="connsiteX6" fmla="*/ 0 w 2235117"/>
              <a:gd name="connsiteY6" fmla="*/ 1927970 h 2017486"/>
              <a:gd name="connsiteX7" fmla="*/ 0 w 2235117"/>
              <a:gd name="connsiteY7" fmla="*/ 89516 h 2017486"/>
              <a:gd name="connsiteX8" fmla="*/ 89516 w 2235117"/>
              <a:gd name="connsiteY8" fmla="*/ 0 h 201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5117" h="2017486">
                <a:moveTo>
                  <a:pt x="89516" y="0"/>
                </a:moveTo>
                <a:lnTo>
                  <a:pt x="2145601" y="0"/>
                </a:lnTo>
                <a:cubicBezTo>
                  <a:pt x="2195039" y="0"/>
                  <a:pt x="2235117" y="40078"/>
                  <a:pt x="2235117" y="89516"/>
                </a:cubicBezTo>
                <a:lnTo>
                  <a:pt x="2235117" y="1927970"/>
                </a:lnTo>
                <a:cubicBezTo>
                  <a:pt x="2235117" y="1977408"/>
                  <a:pt x="2195039" y="2017486"/>
                  <a:pt x="2145601" y="2017486"/>
                </a:cubicBezTo>
                <a:lnTo>
                  <a:pt x="89516" y="2017486"/>
                </a:lnTo>
                <a:cubicBezTo>
                  <a:pt x="40078" y="2017486"/>
                  <a:pt x="0" y="1977408"/>
                  <a:pt x="0" y="1927970"/>
                </a:cubicBezTo>
                <a:lnTo>
                  <a:pt x="0" y="89516"/>
                </a:lnTo>
                <a:cubicBezTo>
                  <a:pt x="0" y="40078"/>
                  <a:pt x="40078" y="0"/>
                  <a:pt x="8951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25500" dist="381000" dir="5400000" sx="83000" sy="83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5" tIns="34289" rIns="68535" bIns="34289" numCol="1" spcCol="0" rtlCol="0" fromWordArt="0" anchor="t" anchorCtr="0" forceAA="0" compatLnSpc="1">
            <a:noAutofit/>
          </a:bodyPr>
          <a:lstStyle>
            <a:lvl1pPr marL="0" marR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4640169" y="1926789"/>
            <a:ext cx="1676338" cy="1513115"/>
          </a:xfrm>
          <a:custGeom>
            <a:avLst/>
            <a:gdLst>
              <a:gd name="connsiteX0" fmla="*/ 89516 w 2235117"/>
              <a:gd name="connsiteY0" fmla="*/ 0 h 2017486"/>
              <a:gd name="connsiteX1" fmla="*/ 2145601 w 2235117"/>
              <a:gd name="connsiteY1" fmla="*/ 0 h 2017486"/>
              <a:gd name="connsiteX2" fmla="*/ 2235117 w 2235117"/>
              <a:gd name="connsiteY2" fmla="*/ 89516 h 2017486"/>
              <a:gd name="connsiteX3" fmla="*/ 2235117 w 2235117"/>
              <a:gd name="connsiteY3" fmla="*/ 1927970 h 2017486"/>
              <a:gd name="connsiteX4" fmla="*/ 2145601 w 2235117"/>
              <a:gd name="connsiteY4" fmla="*/ 2017486 h 2017486"/>
              <a:gd name="connsiteX5" fmla="*/ 89516 w 2235117"/>
              <a:gd name="connsiteY5" fmla="*/ 2017486 h 2017486"/>
              <a:gd name="connsiteX6" fmla="*/ 0 w 2235117"/>
              <a:gd name="connsiteY6" fmla="*/ 1927970 h 2017486"/>
              <a:gd name="connsiteX7" fmla="*/ 0 w 2235117"/>
              <a:gd name="connsiteY7" fmla="*/ 89516 h 2017486"/>
              <a:gd name="connsiteX8" fmla="*/ 89516 w 2235117"/>
              <a:gd name="connsiteY8" fmla="*/ 0 h 201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5117" h="2017486">
                <a:moveTo>
                  <a:pt x="89516" y="0"/>
                </a:moveTo>
                <a:lnTo>
                  <a:pt x="2145601" y="0"/>
                </a:lnTo>
                <a:cubicBezTo>
                  <a:pt x="2195039" y="0"/>
                  <a:pt x="2235117" y="40078"/>
                  <a:pt x="2235117" y="89516"/>
                </a:cubicBezTo>
                <a:lnTo>
                  <a:pt x="2235117" y="1927970"/>
                </a:lnTo>
                <a:cubicBezTo>
                  <a:pt x="2235117" y="1977408"/>
                  <a:pt x="2195039" y="2017486"/>
                  <a:pt x="2145601" y="2017486"/>
                </a:cubicBezTo>
                <a:lnTo>
                  <a:pt x="89516" y="2017486"/>
                </a:lnTo>
                <a:cubicBezTo>
                  <a:pt x="40078" y="2017486"/>
                  <a:pt x="0" y="1977408"/>
                  <a:pt x="0" y="1927970"/>
                </a:cubicBezTo>
                <a:lnTo>
                  <a:pt x="0" y="89516"/>
                </a:lnTo>
                <a:cubicBezTo>
                  <a:pt x="0" y="40078"/>
                  <a:pt x="40078" y="0"/>
                  <a:pt x="8951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25500" dist="381000" dir="5400000" sx="83000" sy="83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5" tIns="34289" rIns="68535" bIns="34289" numCol="1" spcCol="0" rtlCol="0" fromWordArt="0" anchor="t" anchorCtr="0" forceAA="0" compatLnSpc="1">
            <a:noAutofit/>
          </a:bodyPr>
          <a:lstStyle>
            <a:lvl1pPr marL="0" marR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2827497" y="1926789"/>
            <a:ext cx="1676338" cy="1513115"/>
          </a:xfrm>
          <a:custGeom>
            <a:avLst/>
            <a:gdLst>
              <a:gd name="connsiteX0" fmla="*/ 89516 w 2235117"/>
              <a:gd name="connsiteY0" fmla="*/ 0 h 2017486"/>
              <a:gd name="connsiteX1" fmla="*/ 2145601 w 2235117"/>
              <a:gd name="connsiteY1" fmla="*/ 0 h 2017486"/>
              <a:gd name="connsiteX2" fmla="*/ 2235117 w 2235117"/>
              <a:gd name="connsiteY2" fmla="*/ 89516 h 2017486"/>
              <a:gd name="connsiteX3" fmla="*/ 2235117 w 2235117"/>
              <a:gd name="connsiteY3" fmla="*/ 1927970 h 2017486"/>
              <a:gd name="connsiteX4" fmla="*/ 2145601 w 2235117"/>
              <a:gd name="connsiteY4" fmla="*/ 2017486 h 2017486"/>
              <a:gd name="connsiteX5" fmla="*/ 89516 w 2235117"/>
              <a:gd name="connsiteY5" fmla="*/ 2017486 h 2017486"/>
              <a:gd name="connsiteX6" fmla="*/ 0 w 2235117"/>
              <a:gd name="connsiteY6" fmla="*/ 1927970 h 2017486"/>
              <a:gd name="connsiteX7" fmla="*/ 0 w 2235117"/>
              <a:gd name="connsiteY7" fmla="*/ 89516 h 2017486"/>
              <a:gd name="connsiteX8" fmla="*/ 89516 w 2235117"/>
              <a:gd name="connsiteY8" fmla="*/ 0 h 201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5117" h="2017486">
                <a:moveTo>
                  <a:pt x="89516" y="0"/>
                </a:moveTo>
                <a:lnTo>
                  <a:pt x="2145601" y="0"/>
                </a:lnTo>
                <a:cubicBezTo>
                  <a:pt x="2195039" y="0"/>
                  <a:pt x="2235117" y="40078"/>
                  <a:pt x="2235117" y="89516"/>
                </a:cubicBezTo>
                <a:lnTo>
                  <a:pt x="2235117" y="1927970"/>
                </a:lnTo>
                <a:cubicBezTo>
                  <a:pt x="2235117" y="1977408"/>
                  <a:pt x="2195039" y="2017486"/>
                  <a:pt x="2145601" y="2017486"/>
                </a:cubicBezTo>
                <a:lnTo>
                  <a:pt x="89516" y="2017486"/>
                </a:lnTo>
                <a:cubicBezTo>
                  <a:pt x="40078" y="2017486"/>
                  <a:pt x="0" y="1977408"/>
                  <a:pt x="0" y="1927970"/>
                </a:cubicBezTo>
                <a:lnTo>
                  <a:pt x="0" y="89516"/>
                </a:lnTo>
                <a:cubicBezTo>
                  <a:pt x="0" y="40078"/>
                  <a:pt x="40078" y="0"/>
                  <a:pt x="8951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25500" dist="381000" dir="5400000" sx="83000" sy="83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5" tIns="34289" rIns="68535" bIns="34289" numCol="1" spcCol="0" rtlCol="0" fromWordArt="0" anchor="t" anchorCtr="0" forceAA="0" compatLnSpc="1">
            <a:noAutofit/>
          </a:bodyPr>
          <a:lstStyle>
            <a:lvl1pPr marL="0" marR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1014822" y="1926789"/>
            <a:ext cx="1676338" cy="1513115"/>
          </a:xfrm>
          <a:custGeom>
            <a:avLst/>
            <a:gdLst>
              <a:gd name="connsiteX0" fmla="*/ 89516 w 2235117"/>
              <a:gd name="connsiteY0" fmla="*/ 0 h 2017486"/>
              <a:gd name="connsiteX1" fmla="*/ 2145601 w 2235117"/>
              <a:gd name="connsiteY1" fmla="*/ 0 h 2017486"/>
              <a:gd name="connsiteX2" fmla="*/ 2235117 w 2235117"/>
              <a:gd name="connsiteY2" fmla="*/ 89516 h 2017486"/>
              <a:gd name="connsiteX3" fmla="*/ 2235117 w 2235117"/>
              <a:gd name="connsiteY3" fmla="*/ 1927970 h 2017486"/>
              <a:gd name="connsiteX4" fmla="*/ 2145601 w 2235117"/>
              <a:gd name="connsiteY4" fmla="*/ 2017486 h 2017486"/>
              <a:gd name="connsiteX5" fmla="*/ 89516 w 2235117"/>
              <a:gd name="connsiteY5" fmla="*/ 2017486 h 2017486"/>
              <a:gd name="connsiteX6" fmla="*/ 0 w 2235117"/>
              <a:gd name="connsiteY6" fmla="*/ 1927970 h 2017486"/>
              <a:gd name="connsiteX7" fmla="*/ 0 w 2235117"/>
              <a:gd name="connsiteY7" fmla="*/ 89516 h 2017486"/>
              <a:gd name="connsiteX8" fmla="*/ 89516 w 2235117"/>
              <a:gd name="connsiteY8" fmla="*/ 0 h 201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5117" h="2017486">
                <a:moveTo>
                  <a:pt x="89516" y="0"/>
                </a:moveTo>
                <a:lnTo>
                  <a:pt x="2145601" y="0"/>
                </a:lnTo>
                <a:cubicBezTo>
                  <a:pt x="2195039" y="0"/>
                  <a:pt x="2235117" y="40078"/>
                  <a:pt x="2235117" y="89516"/>
                </a:cubicBezTo>
                <a:lnTo>
                  <a:pt x="2235117" y="1927970"/>
                </a:lnTo>
                <a:cubicBezTo>
                  <a:pt x="2235117" y="1977408"/>
                  <a:pt x="2195039" y="2017486"/>
                  <a:pt x="2145601" y="2017486"/>
                </a:cubicBezTo>
                <a:lnTo>
                  <a:pt x="89516" y="2017486"/>
                </a:lnTo>
                <a:cubicBezTo>
                  <a:pt x="40078" y="2017486"/>
                  <a:pt x="0" y="1977408"/>
                  <a:pt x="0" y="1927970"/>
                </a:cubicBezTo>
                <a:lnTo>
                  <a:pt x="0" y="89516"/>
                </a:lnTo>
                <a:cubicBezTo>
                  <a:pt x="0" y="40078"/>
                  <a:pt x="40078" y="0"/>
                  <a:pt x="8951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25500" dist="381000" dir="5400000" sx="83000" sy="83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5" tIns="34289" rIns="68535" bIns="34289" numCol="1" spcCol="0" rtlCol="0" fromWordArt="0" anchor="t" anchorCtr="0" forceAA="0" compatLnSpc="1">
            <a:noAutofit/>
          </a:bodyPr>
          <a:lstStyle>
            <a:lvl1pPr marL="0" marR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14" grpId="0"/>
      <p:bldP spid="1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" y="1"/>
            <a:ext cx="9143991" cy="3786188"/>
          </a:xfrm>
          <a:custGeom>
            <a:avLst/>
            <a:gdLst>
              <a:gd name="connsiteX0" fmla="*/ 0 w 12191988"/>
              <a:gd name="connsiteY0" fmla="*/ 0 h 5048250"/>
              <a:gd name="connsiteX1" fmla="*/ 12191988 w 12191988"/>
              <a:gd name="connsiteY1" fmla="*/ 0 h 5048250"/>
              <a:gd name="connsiteX2" fmla="*/ 12191988 w 12191988"/>
              <a:gd name="connsiteY2" fmla="*/ 4804440 h 5048250"/>
              <a:gd name="connsiteX3" fmla="*/ 12172832 w 12191988"/>
              <a:gd name="connsiteY3" fmla="*/ 4899324 h 5048250"/>
              <a:gd name="connsiteX4" fmla="*/ 11948154 w 12191988"/>
              <a:gd name="connsiteY4" fmla="*/ 5048250 h 5048250"/>
              <a:gd name="connsiteX5" fmla="*/ 11704314 w 12191988"/>
              <a:gd name="connsiteY5" fmla="*/ 4804410 h 5048250"/>
              <a:gd name="connsiteX6" fmla="*/ 11704314 w 12191988"/>
              <a:gd name="connsiteY6" fmla="*/ 4072890 h 5048250"/>
              <a:gd name="connsiteX7" fmla="*/ 11460474 w 12191988"/>
              <a:gd name="connsiteY7" fmla="*/ 3829050 h 5048250"/>
              <a:gd name="connsiteX8" fmla="*/ 11216634 w 12191988"/>
              <a:gd name="connsiteY8" fmla="*/ 4072890 h 5048250"/>
              <a:gd name="connsiteX9" fmla="*/ 11216634 w 12191988"/>
              <a:gd name="connsiteY9" fmla="*/ 4804410 h 5048250"/>
              <a:gd name="connsiteX10" fmla="*/ 10972794 w 12191988"/>
              <a:gd name="connsiteY10" fmla="*/ 5048250 h 5048250"/>
              <a:gd name="connsiteX11" fmla="*/ 10728954 w 12191988"/>
              <a:gd name="connsiteY11" fmla="*/ 4804410 h 5048250"/>
              <a:gd name="connsiteX12" fmla="*/ 10728954 w 12191988"/>
              <a:gd name="connsiteY12" fmla="*/ 3139440 h 5048250"/>
              <a:gd name="connsiteX13" fmla="*/ 10485114 w 12191988"/>
              <a:gd name="connsiteY13" fmla="*/ 2895600 h 5048250"/>
              <a:gd name="connsiteX14" fmla="*/ 10241274 w 12191988"/>
              <a:gd name="connsiteY14" fmla="*/ 3139440 h 5048250"/>
              <a:gd name="connsiteX15" fmla="*/ 10241274 w 12191988"/>
              <a:gd name="connsiteY15" fmla="*/ 4804410 h 5048250"/>
              <a:gd name="connsiteX16" fmla="*/ 9997434 w 12191988"/>
              <a:gd name="connsiteY16" fmla="*/ 5048250 h 5048250"/>
              <a:gd name="connsiteX17" fmla="*/ 9753594 w 12191988"/>
              <a:gd name="connsiteY17" fmla="*/ 4804410 h 5048250"/>
              <a:gd name="connsiteX18" fmla="*/ 9753594 w 12191988"/>
              <a:gd name="connsiteY18" fmla="*/ 4330065 h 5048250"/>
              <a:gd name="connsiteX19" fmla="*/ 9509754 w 12191988"/>
              <a:gd name="connsiteY19" fmla="*/ 4086225 h 5048250"/>
              <a:gd name="connsiteX20" fmla="*/ 9265914 w 12191988"/>
              <a:gd name="connsiteY20" fmla="*/ 4330065 h 5048250"/>
              <a:gd name="connsiteX21" fmla="*/ 9265914 w 12191988"/>
              <a:gd name="connsiteY21" fmla="*/ 4804410 h 5048250"/>
              <a:gd name="connsiteX22" fmla="*/ 9022074 w 12191988"/>
              <a:gd name="connsiteY22" fmla="*/ 5048250 h 5048250"/>
              <a:gd name="connsiteX23" fmla="*/ 8778234 w 12191988"/>
              <a:gd name="connsiteY23" fmla="*/ 4804410 h 5048250"/>
              <a:gd name="connsiteX24" fmla="*/ 8778234 w 12191988"/>
              <a:gd name="connsiteY24" fmla="*/ 3920491 h 5048250"/>
              <a:gd name="connsiteX25" fmla="*/ 8534394 w 12191988"/>
              <a:gd name="connsiteY25" fmla="*/ 3676651 h 5048250"/>
              <a:gd name="connsiteX26" fmla="*/ 8290554 w 12191988"/>
              <a:gd name="connsiteY26" fmla="*/ 3920491 h 5048250"/>
              <a:gd name="connsiteX27" fmla="*/ 8290554 w 12191988"/>
              <a:gd name="connsiteY27" fmla="*/ 4804410 h 5048250"/>
              <a:gd name="connsiteX28" fmla="*/ 8046714 w 12191988"/>
              <a:gd name="connsiteY28" fmla="*/ 5048250 h 5048250"/>
              <a:gd name="connsiteX29" fmla="*/ 7802874 w 12191988"/>
              <a:gd name="connsiteY29" fmla="*/ 4804410 h 5048250"/>
              <a:gd name="connsiteX30" fmla="*/ 7802874 w 12191988"/>
              <a:gd name="connsiteY30" fmla="*/ 4606290 h 5048250"/>
              <a:gd name="connsiteX31" fmla="*/ 7559034 w 12191988"/>
              <a:gd name="connsiteY31" fmla="*/ 4362450 h 5048250"/>
              <a:gd name="connsiteX32" fmla="*/ 7315194 w 12191988"/>
              <a:gd name="connsiteY32" fmla="*/ 4606290 h 5048250"/>
              <a:gd name="connsiteX33" fmla="*/ 7315194 w 12191988"/>
              <a:gd name="connsiteY33" fmla="*/ 4804410 h 5048250"/>
              <a:gd name="connsiteX34" fmla="*/ 7071354 w 12191988"/>
              <a:gd name="connsiteY34" fmla="*/ 5048250 h 5048250"/>
              <a:gd name="connsiteX35" fmla="*/ 6827514 w 12191988"/>
              <a:gd name="connsiteY35" fmla="*/ 4804410 h 5048250"/>
              <a:gd name="connsiteX36" fmla="*/ 6827514 w 12191988"/>
              <a:gd name="connsiteY36" fmla="*/ 3444241 h 5048250"/>
              <a:gd name="connsiteX37" fmla="*/ 6583674 w 12191988"/>
              <a:gd name="connsiteY37" fmla="*/ 3200401 h 5048250"/>
              <a:gd name="connsiteX38" fmla="*/ 6339834 w 12191988"/>
              <a:gd name="connsiteY38" fmla="*/ 3444241 h 5048250"/>
              <a:gd name="connsiteX39" fmla="*/ 6339834 w 12191988"/>
              <a:gd name="connsiteY39" fmla="*/ 4804410 h 5048250"/>
              <a:gd name="connsiteX40" fmla="*/ 6095995 w 12191988"/>
              <a:gd name="connsiteY40" fmla="*/ 5048250 h 5048250"/>
              <a:gd name="connsiteX41" fmla="*/ 5852155 w 12191988"/>
              <a:gd name="connsiteY41" fmla="*/ 4804410 h 5048250"/>
              <a:gd name="connsiteX42" fmla="*/ 5852155 w 12191988"/>
              <a:gd name="connsiteY42" fmla="*/ 4072891 h 5048250"/>
              <a:gd name="connsiteX43" fmla="*/ 5608315 w 12191988"/>
              <a:gd name="connsiteY43" fmla="*/ 3829051 h 5048250"/>
              <a:gd name="connsiteX44" fmla="*/ 5364474 w 12191988"/>
              <a:gd name="connsiteY44" fmla="*/ 4072891 h 5048250"/>
              <a:gd name="connsiteX45" fmla="*/ 5364474 w 12191988"/>
              <a:gd name="connsiteY45" fmla="*/ 4804425 h 5048250"/>
              <a:gd name="connsiteX46" fmla="*/ 5345317 w 12191988"/>
              <a:gd name="connsiteY46" fmla="*/ 4899324 h 5048250"/>
              <a:gd name="connsiteX47" fmla="*/ 5120638 w 12191988"/>
              <a:gd name="connsiteY47" fmla="*/ 5048250 h 5048250"/>
              <a:gd name="connsiteX48" fmla="*/ 4876797 w 12191988"/>
              <a:gd name="connsiteY48" fmla="*/ 4804410 h 5048250"/>
              <a:gd name="connsiteX49" fmla="*/ 4876795 w 12191988"/>
              <a:gd name="connsiteY49" fmla="*/ 4804421 h 5048250"/>
              <a:gd name="connsiteX50" fmla="*/ 4876795 w 12191988"/>
              <a:gd name="connsiteY50" fmla="*/ 3139442 h 5048250"/>
              <a:gd name="connsiteX51" fmla="*/ 4632956 w 12191988"/>
              <a:gd name="connsiteY51" fmla="*/ 2895602 h 5048250"/>
              <a:gd name="connsiteX52" fmla="*/ 4389116 w 12191988"/>
              <a:gd name="connsiteY52" fmla="*/ 3139442 h 5048250"/>
              <a:gd name="connsiteX53" fmla="*/ 4389116 w 12191988"/>
              <a:gd name="connsiteY53" fmla="*/ 4804410 h 5048250"/>
              <a:gd name="connsiteX54" fmla="*/ 4145279 w 12191988"/>
              <a:gd name="connsiteY54" fmla="*/ 5048250 h 5048250"/>
              <a:gd name="connsiteX55" fmla="*/ 3920601 w 12191988"/>
              <a:gd name="connsiteY55" fmla="*/ 4899324 h 5048250"/>
              <a:gd name="connsiteX56" fmla="*/ 3901439 w 12191988"/>
              <a:gd name="connsiteY56" fmla="*/ 4804411 h 5048250"/>
              <a:gd name="connsiteX57" fmla="*/ 3901436 w 12191988"/>
              <a:gd name="connsiteY57" fmla="*/ 4804429 h 5048250"/>
              <a:gd name="connsiteX58" fmla="*/ 3901436 w 12191988"/>
              <a:gd name="connsiteY58" fmla="*/ 4501515 h 5048250"/>
              <a:gd name="connsiteX59" fmla="*/ 3657596 w 12191988"/>
              <a:gd name="connsiteY59" fmla="*/ 4257675 h 5048250"/>
              <a:gd name="connsiteX60" fmla="*/ 3413756 w 12191988"/>
              <a:gd name="connsiteY60" fmla="*/ 4501515 h 5048250"/>
              <a:gd name="connsiteX61" fmla="*/ 3413756 w 12191988"/>
              <a:gd name="connsiteY61" fmla="*/ 4804430 h 5048250"/>
              <a:gd name="connsiteX62" fmla="*/ 3394599 w 12191988"/>
              <a:gd name="connsiteY62" fmla="*/ 4899324 h 5048250"/>
              <a:gd name="connsiteX63" fmla="*/ 3169919 w 12191988"/>
              <a:gd name="connsiteY63" fmla="*/ 5048250 h 5048250"/>
              <a:gd name="connsiteX64" fmla="*/ 2945242 w 12191988"/>
              <a:gd name="connsiteY64" fmla="*/ 4899324 h 5048250"/>
              <a:gd name="connsiteX65" fmla="*/ 2926081 w 12191988"/>
              <a:gd name="connsiteY65" fmla="*/ 4804411 h 5048250"/>
              <a:gd name="connsiteX66" fmla="*/ 2926076 w 12191988"/>
              <a:gd name="connsiteY66" fmla="*/ 4804434 h 5048250"/>
              <a:gd name="connsiteX67" fmla="*/ 2926076 w 12191988"/>
              <a:gd name="connsiteY67" fmla="*/ 3691892 h 5048250"/>
              <a:gd name="connsiteX68" fmla="*/ 2682236 w 12191988"/>
              <a:gd name="connsiteY68" fmla="*/ 3448051 h 5048250"/>
              <a:gd name="connsiteX69" fmla="*/ 2438396 w 12191988"/>
              <a:gd name="connsiteY69" fmla="*/ 3691892 h 5048250"/>
              <a:gd name="connsiteX70" fmla="*/ 2438396 w 12191988"/>
              <a:gd name="connsiteY70" fmla="*/ 4804433 h 5048250"/>
              <a:gd name="connsiteX71" fmla="*/ 2419239 w 12191988"/>
              <a:gd name="connsiteY71" fmla="*/ 4899324 h 5048250"/>
              <a:gd name="connsiteX72" fmla="*/ 2194561 w 12191988"/>
              <a:gd name="connsiteY72" fmla="*/ 5048250 h 5048250"/>
              <a:gd name="connsiteX73" fmla="*/ 1969881 w 12191988"/>
              <a:gd name="connsiteY73" fmla="*/ 4899324 h 5048250"/>
              <a:gd name="connsiteX74" fmla="*/ 1950719 w 12191988"/>
              <a:gd name="connsiteY74" fmla="*/ 4804411 h 5048250"/>
              <a:gd name="connsiteX75" fmla="*/ 1950716 w 12191988"/>
              <a:gd name="connsiteY75" fmla="*/ 4804427 h 5048250"/>
              <a:gd name="connsiteX76" fmla="*/ 1950716 w 12191988"/>
              <a:gd name="connsiteY76" fmla="*/ 4330065 h 5048250"/>
              <a:gd name="connsiteX77" fmla="*/ 1706876 w 12191988"/>
              <a:gd name="connsiteY77" fmla="*/ 4086227 h 5048250"/>
              <a:gd name="connsiteX78" fmla="*/ 1463036 w 12191988"/>
              <a:gd name="connsiteY78" fmla="*/ 4330065 h 5048250"/>
              <a:gd name="connsiteX79" fmla="*/ 1463036 w 12191988"/>
              <a:gd name="connsiteY79" fmla="*/ 4804428 h 5048250"/>
              <a:gd name="connsiteX80" fmla="*/ 1443877 w 12191988"/>
              <a:gd name="connsiteY80" fmla="*/ 4899324 h 5048250"/>
              <a:gd name="connsiteX81" fmla="*/ 1219200 w 12191988"/>
              <a:gd name="connsiteY81" fmla="*/ 5048250 h 5048250"/>
              <a:gd name="connsiteX82" fmla="*/ 994522 w 12191988"/>
              <a:gd name="connsiteY82" fmla="*/ 4899324 h 5048250"/>
              <a:gd name="connsiteX83" fmla="*/ 975360 w 12191988"/>
              <a:gd name="connsiteY83" fmla="*/ 4804411 h 5048250"/>
              <a:gd name="connsiteX84" fmla="*/ 975356 w 12191988"/>
              <a:gd name="connsiteY84" fmla="*/ 4804431 h 5048250"/>
              <a:gd name="connsiteX85" fmla="*/ 975356 w 12191988"/>
              <a:gd name="connsiteY85" fmla="*/ 3920492 h 5048250"/>
              <a:gd name="connsiteX86" fmla="*/ 731516 w 12191988"/>
              <a:gd name="connsiteY86" fmla="*/ 3676652 h 5048250"/>
              <a:gd name="connsiteX87" fmla="*/ 487676 w 12191988"/>
              <a:gd name="connsiteY87" fmla="*/ 3920492 h 5048250"/>
              <a:gd name="connsiteX88" fmla="*/ 487676 w 12191988"/>
              <a:gd name="connsiteY88" fmla="*/ 4804431 h 5048250"/>
              <a:gd name="connsiteX89" fmla="*/ 468518 w 12191988"/>
              <a:gd name="connsiteY89" fmla="*/ 4899324 h 5048250"/>
              <a:gd name="connsiteX90" fmla="*/ 243840 w 12191988"/>
              <a:gd name="connsiteY90" fmla="*/ 5048250 h 5048250"/>
              <a:gd name="connsiteX91" fmla="*/ 0 w 12191988"/>
              <a:gd name="connsiteY91" fmla="*/ 4804410 h 504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2191988" h="5048250">
                <a:moveTo>
                  <a:pt x="0" y="0"/>
                </a:moveTo>
                <a:lnTo>
                  <a:pt x="12191988" y="0"/>
                </a:lnTo>
                <a:lnTo>
                  <a:pt x="12191988" y="4804440"/>
                </a:lnTo>
                <a:lnTo>
                  <a:pt x="12172832" y="4899324"/>
                </a:lnTo>
                <a:cubicBezTo>
                  <a:pt x="12135815" y="4986842"/>
                  <a:pt x="12049156" y="5048250"/>
                  <a:pt x="11948154" y="5048250"/>
                </a:cubicBezTo>
                <a:cubicBezTo>
                  <a:pt x="11813485" y="5048250"/>
                  <a:pt x="11704314" y="4939079"/>
                  <a:pt x="11704314" y="4804410"/>
                </a:cubicBezTo>
                <a:lnTo>
                  <a:pt x="11704314" y="4072890"/>
                </a:lnTo>
                <a:cubicBezTo>
                  <a:pt x="11704314" y="3938221"/>
                  <a:pt x="11595143" y="3829050"/>
                  <a:pt x="11460474" y="3829050"/>
                </a:cubicBezTo>
                <a:cubicBezTo>
                  <a:pt x="11325805" y="3829050"/>
                  <a:pt x="11216634" y="3938221"/>
                  <a:pt x="11216634" y="4072890"/>
                </a:cubicBezTo>
                <a:lnTo>
                  <a:pt x="11216634" y="4804410"/>
                </a:lnTo>
                <a:cubicBezTo>
                  <a:pt x="11216634" y="4939079"/>
                  <a:pt x="11107463" y="5048250"/>
                  <a:pt x="10972794" y="5048250"/>
                </a:cubicBezTo>
                <a:cubicBezTo>
                  <a:pt x="10838125" y="5048250"/>
                  <a:pt x="10728954" y="4939079"/>
                  <a:pt x="10728954" y="4804410"/>
                </a:cubicBezTo>
                <a:lnTo>
                  <a:pt x="10728954" y="3139440"/>
                </a:lnTo>
                <a:cubicBezTo>
                  <a:pt x="10728954" y="3004772"/>
                  <a:pt x="10619783" y="2895600"/>
                  <a:pt x="10485114" y="2895600"/>
                </a:cubicBezTo>
                <a:cubicBezTo>
                  <a:pt x="10350445" y="2895600"/>
                  <a:pt x="10241274" y="3004772"/>
                  <a:pt x="10241274" y="3139440"/>
                </a:cubicBezTo>
                <a:lnTo>
                  <a:pt x="10241274" y="4804410"/>
                </a:lnTo>
                <a:cubicBezTo>
                  <a:pt x="10241274" y="4939079"/>
                  <a:pt x="10132103" y="5048250"/>
                  <a:pt x="9997434" y="5048250"/>
                </a:cubicBezTo>
                <a:cubicBezTo>
                  <a:pt x="9862765" y="5048250"/>
                  <a:pt x="9753594" y="4939079"/>
                  <a:pt x="9753594" y="4804410"/>
                </a:cubicBezTo>
                <a:lnTo>
                  <a:pt x="9753594" y="4330065"/>
                </a:lnTo>
                <a:cubicBezTo>
                  <a:pt x="9753594" y="4195396"/>
                  <a:pt x="9644423" y="4086225"/>
                  <a:pt x="9509754" y="4086225"/>
                </a:cubicBezTo>
                <a:cubicBezTo>
                  <a:pt x="9375085" y="4086225"/>
                  <a:pt x="9265914" y="4195396"/>
                  <a:pt x="9265914" y="4330065"/>
                </a:cubicBezTo>
                <a:lnTo>
                  <a:pt x="9265914" y="4804410"/>
                </a:lnTo>
                <a:cubicBezTo>
                  <a:pt x="9265914" y="4939079"/>
                  <a:pt x="9156743" y="5048250"/>
                  <a:pt x="9022074" y="5048250"/>
                </a:cubicBezTo>
                <a:cubicBezTo>
                  <a:pt x="8887405" y="5048250"/>
                  <a:pt x="8778234" y="4939079"/>
                  <a:pt x="8778234" y="4804410"/>
                </a:cubicBezTo>
                <a:lnTo>
                  <a:pt x="8778234" y="3920491"/>
                </a:lnTo>
                <a:cubicBezTo>
                  <a:pt x="8778234" y="3785822"/>
                  <a:pt x="8669063" y="3676651"/>
                  <a:pt x="8534394" y="3676651"/>
                </a:cubicBezTo>
                <a:cubicBezTo>
                  <a:pt x="8399725" y="3676651"/>
                  <a:pt x="8290554" y="3785822"/>
                  <a:pt x="8290554" y="3920491"/>
                </a:cubicBezTo>
                <a:lnTo>
                  <a:pt x="8290554" y="4804410"/>
                </a:lnTo>
                <a:cubicBezTo>
                  <a:pt x="8290554" y="4939079"/>
                  <a:pt x="8181383" y="5048250"/>
                  <a:pt x="8046714" y="5048250"/>
                </a:cubicBezTo>
                <a:cubicBezTo>
                  <a:pt x="7912045" y="5048250"/>
                  <a:pt x="7802874" y="4939079"/>
                  <a:pt x="7802874" y="4804410"/>
                </a:cubicBezTo>
                <a:lnTo>
                  <a:pt x="7802874" y="4606290"/>
                </a:lnTo>
                <a:cubicBezTo>
                  <a:pt x="7802874" y="4471621"/>
                  <a:pt x="7693703" y="4362450"/>
                  <a:pt x="7559034" y="4362450"/>
                </a:cubicBezTo>
                <a:cubicBezTo>
                  <a:pt x="7424365" y="4362450"/>
                  <a:pt x="7315194" y="4471621"/>
                  <a:pt x="7315194" y="4606290"/>
                </a:cubicBezTo>
                <a:lnTo>
                  <a:pt x="7315194" y="4804410"/>
                </a:lnTo>
                <a:cubicBezTo>
                  <a:pt x="7315194" y="4939079"/>
                  <a:pt x="7206023" y="5048250"/>
                  <a:pt x="7071354" y="5048250"/>
                </a:cubicBezTo>
                <a:cubicBezTo>
                  <a:pt x="6936685" y="5048250"/>
                  <a:pt x="6827514" y="4939079"/>
                  <a:pt x="6827514" y="4804410"/>
                </a:cubicBezTo>
                <a:lnTo>
                  <a:pt x="6827514" y="3444241"/>
                </a:lnTo>
                <a:cubicBezTo>
                  <a:pt x="6827514" y="3309572"/>
                  <a:pt x="6718343" y="3200401"/>
                  <a:pt x="6583674" y="3200401"/>
                </a:cubicBezTo>
                <a:cubicBezTo>
                  <a:pt x="6449005" y="3200401"/>
                  <a:pt x="6339834" y="3309572"/>
                  <a:pt x="6339834" y="3444241"/>
                </a:cubicBezTo>
                <a:lnTo>
                  <a:pt x="6339834" y="4804410"/>
                </a:lnTo>
                <a:cubicBezTo>
                  <a:pt x="6339834" y="4939079"/>
                  <a:pt x="6230663" y="5048250"/>
                  <a:pt x="6095995" y="5048250"/>
                </a:cubicBezTo>
                <a:cubicBezTo>
                  <a:pt x="5961326" y="5048250"/>
                  <a:pt x="5852155" y="4939079"/>
                  <a:pt x="5852155" y="4804410"/>
                </a:cubicBezTo>
                <a:lnTo>
                  <a:pt x="5852155" y="4072891"/>
                </a:lnTo>
                <a:cubicBezTo>
                  <a:pt x="5852155" y="3938223"/>
                  <a:pt x="5742984" y="3829051"/>
                  <a:pt x="5608315" y="3829051"/>
                </a:cubicBezTo>
                <a:cubicBezTo>
                  <a:pt x="5473647" y="3829051"/>
                  <a:pt x="5364474" y="3938223"/>
                  <a:pt x="5364474" y="4072891"/>
                </a:cubicBezTo>
                <a:lnTo>
                  <a:pt x="5364474" y="4804425"/>
                </a:lnTo>
                <a:lnTo>
                  <a:pt x="5345317" y="4899324"/>
                </a:lnTo>
                <a:cubicBezTo>
                  <a:pt x="5308299" y="4986842"/>
                  <a:pt x="5221639" y="5048250"/>
                  <a:pt x="5120638" y="5048250"/>
                </a:cubicBezTo>
                <a:cubicBezTo>
                  <a:pt x="4985968" y="5048250"/>
                  <a:pt x="4876797" y="4939079"/>
                  <a:pt x="4876797" y="4804410"/>
                </a:cubicBezTo>
                <a:lnTo>
                  <a:pt x="4876795" y="4804421"/>
                </a:lnTo>
                <a:lnTo>
                  <a:pt x="4876795" y="3139442"/>
                </a:lnTo>
                <a:cubicBezTo>
                  <a:pt x="4876795" y="3004773"/>
                  <a:pt x="4767624" y="2895602"/>
                  <a:pt x="4632956" y="2895602"/>
                </a:cubicBezTo>
                <a:cubicBezTo>
                  <a:pt x="4498286" y="2895602"/>
                  <a:pt x="4389116" y="3004773"/>
                  <a:pt x="4389116" y="3139442"/>
                </a:cubicBezTo>
                <a:lnTo>
                  <a:pt x="4389116" y="4804410"/>
                </a:lnTo>
                <a:cubicBezTo>
                  <a:pt x="4389116" y="4939079"/>
                  <a:pt x="4279945" y="5048250"/>
                  <a:pt x="4145279" y="5048250"/>
                </a:cubicBezTo>
                <a:cubicBezTo>
                  <a:pt x="4044277" y="5048250"/>
                  <a:pt x="3957618" y="4986842"/>
                  <a:pt x="3920601" y="4899324"/>
                </a:cubicBezTo>
                <a:lnTo>
                  <a:pt x="3901439" y="4804411"/>
                </a:lnTo>
                <a:lnTo>
                  <a:pt x="3901436" y="4804429"/>
                </a:lnTo>
                <a:lnTo>
                  <a:pt x="3901436" y="4501515"/>
                </a:lnTo>
                <a:cubicBezTo>
                  <a:pt x="3901436" y="4366846"/>
                  <a:pt x="3792264" y="4257675"/>
                  <a:pt x="3657596" y="4257675"/>
                </a:cubicBezTo>
                <a:cubicBezTo>
                  <a:pt x="3522927" y="4257675"/>
                  <a:pt x="3413756" y="4366846"/>
                  <a:pt x="3413756" y="4501515"/>
                </a:cubicBezTo>
                <a:lnTo>
                  <a:pt x="3413756" y="4804430"/>
                </a:lnTo>
                <a:lnTo>
                  <a:pt x="3394599" y="4899324"/>
                </a:lnTo>
                <a:cubicBezTo>
                  <a:pt x="3357581" y="4986842"/>
                  <a:pt x="3270922" y="5048250"/>
                  <a:pt x="3169919" y="5048250"/>
                </a:cubicBezTo>
                <a:cubicBezTo>
                  <a:pt x="3068918" y="5048250"/>
                  <a:pt x="2982258" y="4986842"/>
                  <a:pt x="2945242" y="4899324"/>
                </a:cubicBezTo>
                <a:lnTo>
                  <a:pt x="2926081" y="4804411"/>
                </a:lnTo>
                <a:lnTo>
                  <a:pt x="2926076" y="4804434"/>
                </a:lnTo>
                <a:lnTo>
                  <a:pt x="2926076" y="3691892"/>
                </a:lnTo>
                <a:cubicBezTo>
                  <a:pt x="2926076" y="3557222"/>
                  <a:pt x="2816905" y="3448051"/>
                  <a:pt x="2682236" y="3448051"/>
                </a:cubicBezTo>
                <a:cubicBezTo>
                  <a:pt x="2547567" y="3448051"/>
                  <a:pt x="2438396" y="3557222"/>
                  <a:pt x="2438396" y="3691892"/>
                </a:cubicBezTo>
                <a:lnTo>
                  <a:pt x="2438396" y="4804433"/>
                </a:lnTo>
                <a:lnTo>
                  <a:pt x="2419239" y="4899324"/>
                </a:lnTo>
                <a:cubicBezTo>
                  <a:pt x="2382222" y="4986842"/>
                  <a:pt x="2295563" y="5048250"/>
                  <a:pt x="2194561" y="5048250"/>
                </a:cubicBezTo>
                <a:cubicBezTo>
                  <a:pt x="2093557" y="5048250"/>
                  <a:pt x="2006898" y="4986842"/>
                  <a:pt x="1969881" y="4899324"/>
                </a:cubicBezTo>
                <a:lnTo>
                  <a:pt x="1950719" y="4804411"/>
                </a:lnTo>
                <a:lnTo>
                  <a:pt x="1950716" y="4804427"/>
                </a:lnTo>
                <a:lnTo>
                  <a:pt x="1950716" y="4330065"/>
                </a:lnTo>
                <a:cubicBezTo>
                  <a:pt x="1950716" y="4195396"/>
                  <a:pt x="1841545" y="4086227"/>
                  <a:pt x="1706876" y="4086227"/>
                </a:cubicBezTo>
                <a:cubicBezTo>
                  <a:pt x="1572207" y="4086227"/>
                  <a:pt x="1463036" y="4195396"/>
                  <a:pt x="1463036" y="4330065"/>
                </a:cubicBezTo>
                <a:lnTo>
                  <a:pt x="1463036" y="4804428"/>
                </a:lnTo>
                <a:lnTo>
                  <a:pt x="1443877" y="4899324"/>
                </a:lnTo>
                <a:cubicBezTo>
                  <a:pt x="1406860" y="4986842"/>
                  <a:pt x="1320201" y="5048250"/>
                  <a:pt x="1219200" y="5048250"/>
                </a:cubicBezTo>
                <a:cubicBezTo>
                  <a:pt x="1118198" y="5048250"/>
                  <a:pt x="1031539" y="4986842"/>
                  <a:pt x="994522" y="4899324"/>
                </a:cubicBezTo>
                <a:lnTo>
                  <a:pt x="975360" y="4804411"/>
                </a:lnTo>
                <a:lnTo>
                  <a:pt x="975356" y="4804431"/>
                </a:lnTo>
                <a:lnTo>
                  <a:pt x="975356" y="3920492"/>
                </a:lnTo>
                <a:cubicBezTo>
                  <a:pt x="975356" y="3785823"/>
                  <a:pt x="866185" y="3676652"/>
                  <a:pt x="731516" y="3676652"/>
                </a:cubicBezTo>
                <a:cubicBezTo>
                  <a:pt x="596847" y="3676652"/>
                  <a:pt x="487676" y="3785823"/>
                  <a:pt x="487676" y="3920492"/>
                </a:cubicBezTo>
                <a:lnTo>
                  <a:pt x="487676" y="4804431"/>
                </a:lnTo>
                <a:lnTo>
                  <a:pt x="468518" y="4899324"/>
                </a:lnTo>
                <a:cubicBezTo>
                  <a:pt x="431501" y="4986842"/>
                  <a:pt x="344842" y="5048250"/>
                  <a:pt x="243840" y="5048250"/>
                </a:cubicBezTo>
                <a:cubicBezTo>
                  <a:pt x="109171" y="5048250"/>
                  <a:pt x="0" y="4939079"/>
                  <a:pt x="0" y="4804410"/>
                </a:cubicBez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" y="1357312"/>
            <a:ext cx="9143991" cy="3786188"/>
          </a:xfrm>
          <a:custGeom>
            <a:avLst/>
            <a:gdLst>
              <a:gd name="connsiteX0" fmla="*/ 243840 w 12191988"/>
              <a:gd name="connsiteY0" fmla="*/ 0 h 5048250"/>
              <a:gd name="connsiteX1" fmla="*/ 468518 w 12191988"/>
              <a:gd name="connsiteY1" fmla="*/ 148926 h 5048250"/>
              <a:gd name="connsiteX2" fmla="*/ 487676 w 12191988"/>
              <a:gd name="connsiteY2" fmla="*/ 243819 h 5048250"/>
              <a:gd name="connsiteX3" fmla="*/ 487676 w 12191988"/>
              <a:gd name="connsiteY3" fmla="*/ 1127758 h 5048250"/>
              <a:gd name="connsiteX4" fmla="*/ 731516 w 12191988"/>
              <a:gd name="connsiteY4" fmla="*/ 1371598 h 5048250"/>
              <a:gd name="connsiteX5" fmla="*/ 975356 w 12191988"/>
              <a:gd name="connsiteY5" fmla="*/ 1127758 h 5048250"/>
              <a:gd name="connsiteX6" fmla="*/ 975356 w 12191988"/>
              <a:gd name="connsiteY6" fmla="*/ 243819 h 5048250"/>
              <a:gd name="connsiteX7" fmla="*/ 975360 w 12191988"/>
              <a:gd name="connsiteY7" fmla="*/ 243839 h 5048250"/>
              <a:gd name="connsiteX8" fmla="*/ 994522 w 12191988"/>
              <a:gd name="connsiteY8" fmla="*/ 148926 h 5048250"/>
              <a:gd name="connsiteX9" fmla="*/ 1219200 w 12191988"/>
              <a:gd name="connsiteY9" fmla="*/ 0 h 5048250"/>
              <a:gd name="connsiteX10" fmla="*/ 1443877 w 12191988"/>
              <a:gd name="connsiteY10" fmla="*/ 148926 h 5048250"/>
              <a:gd name="connsiteX11" fmla="*/ 1463036 w 12191988"/>
              <a:gd name="connsiteY11" fmla="*/ 243822 h 5048250"/>
              <a:gd name="connsiteX12" fmla="*/ 1463036 w 12191988"/>
              <a:gd name="connsiteY12" fmla="*/ 718185 h 5048250"/>
              <a:gd name="connsiteX13" fmla="*/ 1706876 w 12191988"/>
              <a:gd name="connsiteY13" fmla="*/ 962023 h 5048250"/>
              <a:gd name="connsiteX14" fmla="*/ 1950716 w 12191988"/>
              <a:gd name="connsiteY14" fmla="*/ 718185 h 5048250"/>
              <a:gd name="connsiteX15" fmla="*/ 1950716 w 12191988"/>
              <a:gd name="connsiteY15" fmla="*/ 243823 h 5048250"/>
              <a:gd name="connsiteX16" fmla="*/ 1950719 w 12191988"/>
              <a:gd name="connsiteY16" fmla="*/ 243839 h 5048250"/>
              <a:gd name="connsiteX17" fmla="*/ 1969881 w 12191988"/>
              <a:gd name="connsiteY17" fmla="*/ 148926 h 5048250"/>
              <a:gd name="connsiteX18" fmla="*/ 2194561 w 12191988"/>
              <a:gd name="connsiteY18" fmla="*/ 0 h 5048250"/>
              <a:gd name="connsiteX19" fmla="*/ 2419239 w 12191988"/>
              <a:gd name="connsiteY19" fmla="*/ 148926 h 5048250"/>
              <a:gd name="connsiteX20" fmla="*/ 2438396 w 12191988"/>
              <a:gd name="connsiteY20" fmla="*/ 243817 h 5048250"/>
              <a:gd name="connsiteX21" fmla="*/ 2438396 w 12191988"/>
              <a:gd name="connsiteY21" fmla="*/ 1356358 h 5048250"/>
              <a:gd name="connsiteX22" fmla="*/ 2682236 w 12191988"/>
              <a:gd name="connsiteY22" fmla="*/ 1600199 h 5048250"/>
              <a:gd name="connsiteX23" fmla="*/ 2926076 w 12191988"/>
              <a:gd name="connsiteY23" fmla="*/ 1356358 h 5048250"/>
              <a:gd name="connsiteX24" fmla="*/ 2926076 w 12191988"/>
              <a:gd name="connsiteY24" fmla="*/ 243816 h 5048250"/>
              <a:gd name="connsiteX25" fmla="*/ 2926081 w 12191988"/>
              <a:gd name="connsiteY25" fmla="*/ 243839 h 5048250"/>
              <a:gd name="connsiteX26" fmla="*/ 2945242 w 12191988"/>
              <a:gd name="connsiteY26" fmla="*/ 148926 h 5048250"/>
              <a:gd name="connsiteX27" fmla="*/ 3169919 w 12191988"/>
              <a:gd name="connsiteY27" fmla="*/ 0 h 5048250"/>
              <a:gd name="connsiteX28" fmla="*/ 3394599 w 12191988"/>
              <a:gd name="connsiteY28" fmla="*/ 148926 h 5048250"/>
              <a:gd name="connsiteX29" fmla="*/ 3413756 w 12191988"/>
              <a:gd name="connsiteY29" fmla="*/ 243820 h 5048250"/>
              <a:gd name="connsiteX30" fmla="*/ 3413756 w 12191988"/>
              <a:gd name="connsiteY30" fmla="*/ 546735 h 5048250"/>
              <a:gd name="connsiteX31" fmla="*/ 3657596 w 12191988"/>
              <a:gd name="connsiteY31" fmla="*/ 790575 h 5048250"/>
              <a:gd name="connsiteX32" fmla="*/ 3901436 w 12191988"/>
              <a:gd name="connsiteY32" fmla="*/ 546735 h 5048250"/>
              <a:gd name="connsiteX33" fmla="*/ 3901436 w 12191988"/>
              <a:gd name="connsiteY33" fmla="*/ 243821 h 5048250"/>
              <a:gd name="connsiteX34" fmla="*/ 3901439 w 12191988"/>
              <a:gd name="connsiteY34" fmla="*/ 243839 h 5048250"/>
              <a:gd name="connsiteX35" fmla="*/ 3920601 w 12191988"/>
              <a:gd name="connsiteY35" fmla="*/ 148926 h 5048250"/>
              <a:gd name="connsiteX36" fmla="*/ 4145279 w 12191988"/>
              <a:gd name="connsiteY36" fmla="*/ 0 h 5048250"/>
              <a:gd name="connsiteX37" fmla="*/ 4389116 w 12191988"/>
              <a:gd name="connsiteY37" fmla="*/ 243840 h 5048250"/>
              <a:gd name="connsiteX38" fmla="*/ 4389116 w 12191988"/>
              <a:gd name="connsiteY38" fmla="*/ 1908808 h 5048250"/>
              <a:gd name="connsiteX39" fmla="*/ 4632955 w 12191988"/>
              <a:gd name="connsiteY39" fmla="*/ 2152648 h 5048250"/>
              <a:gd name="connsiteX40" fmla="*/ 4876795 w 12191988"/>
              <a:gd name="connsiteY40" fmla="*/ 1908808 h 5048250"/>
              <a:gd name="connsiteX41" fmla="*/ 4876795 w 12191988"/>
              <a:gd name="connsiteY41" fmla="*/ 243829 h 5048250"/>
              <a:gd name="connsiteX42" fmla="*/ 4876797 w 12191988"/>
              <a:gd name="connsiteY42" fmla="*/ 243840 h 5048250"/>
              <a:gd name="connsiteX43" fmla="*/ 5120638 w 12191988"/>
              <a:gd name="connsiteY43" fmla="*/ 0 h 5048250"/>
              <a:gd name="connsiteX44" fmla="*/ 5345317 w 12191988"/>
              <a:gd name="connsiteY44" fmla="*/ 148926 h 5048250"/>
              <a:gd name="connsiteX45" fmla="*/ 5364474 w 12191988"/>
              <a:gd name="connsiteY45" fmla="*/ 243825 h 5048250"/>
              <a:gd name="connsiteX46" fmla="*/ 5364474 w 12191988"/>
              <a:gd name="connsiteY46" fmla="*/ 975359 h 5048250"/>
              <a:gd name="connsiteX47" fmla="*/ 5608317 w 12191988"/>
              <a:gd name="connsiteY47" fmla="*/ 1219199 h 5048250"/>
              <a:gd name="connsiteX48" fmla="*/ 5852157 w 12191988"/>
              <a:gd name="connsiteY48" fmla="*/ 975359 h 5048250"/>
              <a:gd name="connsiteX49" fmla="*/ 5852157 w 12191988"/>
              <a:gd name="connsiteY49" fmla="*/ 243840 h 5048250"/>
              <a:gd name="connsiteX50" fmla="*/ 6095996 w 12191988"/>
              <a:gd name="connsiteY50" fmla="*/ 0 h 5048250"/>
              <a:gd name="connsiteX51" fmla="*/ 6339834 w 12191988"/>
              <a:gd name="connsiteY51" fmla="*/ 243840 h 5048250"/>
              <a:gd name="connsiteX52" fmla="*/ 6339834 w 12191988"/>
              <a:gd name="connsiteY52" fmla="*/ 1604009 h 5048250"/>
              <a:gd name="connsiteX53" fmla="*/ 6583674 w 12191988"/>
              <a:gd name="connsiteY53" fmla="*/ 1847849 h 5048250"/>
              <a:gd name="connsiteX54" fmla="*/ 6827514 w 12191988"/>
              <a:gd name="connsiteY54" fmla="*/ 1604009 h 5048250"/>
              <a:gd name="connsiteX55" fmla="*/ 6827514 w 12191988"/>
              <a:gd name="connsiteY55" fmla="*/ 243840 h 5048250"/>
              <a:gd name="connsiteX56" fmla="*/ 7071354 w 12191988"/>
              <a:gd name="connsiteY56" fmla="*/ 0 h 5048250"/>
              <a:gd name="connsiteX57" fmla="*/ 7315194 w 12191988"/>
              <a:gd name="connsiteY57" fmla="*/ 243840 h 5048250"/>
              <a:gd name="connsiteX58" fmla="*/ 7315194 w 12191988"/>
              <a:gd name="connsiteY58" fmla="*/ 441960 h 5048250"/>
              <a:gd name="connsiteX59" fmla="*/ 7559034 w 12191988"/>
              <a:gd name="connsiteY59" fmla="*/ 685800 h 5048250"/>
              <a:gd name="connsiteX60" fmla="*/ 7802874 w 12191988"/>
              <a:gd name="connsiteY60" fmla="*/ 441960 h 5048250"/>
              <a:gd name="connsiteX61" fmla="*/ 7802874 w 12191988"/>
              <a:gd name="connsiteY61" fmla="*/ 243840 h 5048250"/>
              <a:gd name="connsiteX62" fmla="*/ 8046714 w 12191988"/>
              <a:gd name="connsiteY62" fmla="*/ 0 h 5048250"/>
              <a:gd name="connsiteX63" fmla="*/ 8290554 w 12191988"/>
              <a:gd name="connsiteY63" fmla="*/ 243840 h 5048250"/>
              <a:gd name="connsiteX64" fmla="*/ 8290554 w 12191988"/>
              <a:gd name="connsiteY64" fmla="*/ 1127759 h 5048250"/>
              <a:gd name="connsiteX65" fmla="*/ 8534394 w 12191988"/>
              <a:gd name="connsiteY65" fmla="*/ 1371599 h 5048250"/>
              <a:gd name="connsiteX66" fmla="*/ 8778234 w 12191988"/>
              <a:gd name="connsiteY66" fmla="*/ 1127759 h 5048250"/>
              <a:gd name="connsiteX67" fmla="*/ 8778234 w 12191988"/>
              <a:gd name="connsiteY67" fmla="*/ 243840 h 5048250"/>
              <a:gd name="connsiteX68" fmla="*/ 9022074 w 12191988"/>
              <a:gd name="connsiteY68" fmla="*/ 0 h 5048250"/>
              <a:gd name="connsiteX69" fmla="*/ 9265914 w 12191988"/>
              <a:gd name="connsiteY69" fmla="*/ 243840 h 5048250"/>
              <a:gd name="connsiteX70" fmla="*/ 9265914 w 12191988"/>
              <a:gd name="connsiteY70" fmla="*/ 718185 h 5048250"/>
              <a:gd name="connsiteX71" fmla="*/ 9509754 w 12191988"/>
              <a:gd name="connsiteY71" fmla="*/ 962025 h 5048250"/>
              <a:gd name="connsiteX72" fmla="*/ 9753594 w 12191988"/>
              <a:gd name="connsiteY72" fmla="*/ 718185 h 5048250"/>
              <a:gd name="connsiteX73" fmla="*/ 9753594 w 12191988"/>
              <a:gd name="connsiteY73" fmla="*/ 243840 h 5048250"/>
              <a:gd name="connsiteX74" fmla="*/ 9997434 w 12191988"/>
              <a:gd name="connsiteY74" fmla="*/ 0 h 5048250"/>
              <a:gd name="connsiteX75" fmla="*/ 10241274 w 12191988"/>
              <a:gd name="connsiteY75" fmla="*/ 243840 h 5048250"/>
              <a:gd name="connsiteX76" fmla="*/ 10241274 w 12191988"/>
              <a:gd name="connsiteY76" fmla="*/ 1908810 h 5048250"/>
              <a:gd name="connsiteX77" fmla="*/ 10485114 w 12191988"/>
              <a:gd name="connsiteY77" fmla="*/ 2152650 h 5048250"/>
              <a:gd name="connsiteX78" fmla="*/ 10728954 w 12191988"/>
              <a:gd name="connsiteY78" fmla="*/ 1908810 h 5048250"/>
              <a:gd name="connsiteX79" fmla="*/ 10728954 w 12191988"/>
              <a:gd name="connsiteY79" fmla="*/ 243840 h 5048250"/>
              <a:gd name="connsiteX80" fmla="*/ 10972794 w 12191988"/>
              <a:gd name="connsiteY80" fmla="*/ 0 h 5048250"/>
              <a:gd name="connsiteX81" fmla="*/ 11216634 w 12191988"/>
              <a:gd name="connsiteY81" fmla="*/ 243840 h 5048250"/>
              <a:gd name="connsiteX82" fmla="*/ 11216634 w 12191988"/>
              <a:gd name="connsiteY82" fmla="*/ 975360 h 5048250"/>
              <a:gd name="connsiteX83" fmla="*/ 11460474 w 12191988"/>
              <a:gd name="connsiteY83" fmla="*/ 1219200 h 5048250"/>
              <a:gd name="connsiteX84" fmla="*/ 11704314 w 12191988"/>
              <a:gd name="connsiteY84" fmla="*/ 975360 h 5048250"/>
              <a:gd name="connsiteX85" fmla="*/ 11704314 w 12191988"/>
              <a:gd name="connsiteY85" fmla="*/ 243840 h 5048250"/>
              <a:gd name="connsiteX86" fmla="*/ 11948154 w 12191988"/>
              <a:gd name="connsiteY86" fmla="*/ 0 h 5048250"/>
              <a:gd name="connsiteX87" fmla="*/ 12172832 w 12191988"/>
              <a:gd name="connsiteY87" fmla="*/ 148926 h 5048250"/>
              <a:gd name="connsiteX88" fmla="*/ 12191988 w 12191988"/>
              <a:gd name="connsiteY88" fmla="*/ 243810 h 5048250"/>
              <a:gd name="connsiteX89" fmla="*/ 12191988 w 12191988"/>
              <a:gd name="connsiteY89" fmla="*/ 5048250 h 5048250"/>
              <a:gd name="connsiteX90" fmla="*/ 0 w 12191988"/>
              <a:gd name="connsiteY90" fmla="*/ 5048250 h 5048250"/>
              <a:gd name="connsiteX91" fmla="*/ 0 w 12191988"/>
              <a:gd name="connsiteY91" fmla="*/ 243840 h 5048250"/>
              <a:gd name="connsiteX92" fmla="*/ 243840 w 12191988"/>
              <a:gd name="connsiteY92" fmla="*/ 0 h 504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2191988" h="5048250">
                <a:moveTo>
                  <a:pt x="243840" y="0"/>
                </a:moveTo>
                <a:cubicBezTo>
                  <a:pt x="344842" y="0"/>
                  <a:pt x="431501" y="61408"/>
                  <a:pt x="468518" y="148926"/>
                </a:cubicBezTo>
                <a:lnTo>
                  <a:pt x="487676" y="243819"/>
                </a:lnTo>
                <a:lnTo>
                  <a:pt x="487676" y="1127758"/>
                </a:lnTo>
                <a:cubicBezTo>
                  <a:pt x="487676" y="1262427"/>
                  <a:pt x="596847" y="1371598"/>
                  <a:pt x="731516" y="1371598"/>
                </a:cubicBezTo>
                <a:cubicBezTo>
                  <a:pt x="866185" y="1371598"/>
                  <a:pt x="975356" y="1262427"/>
                  <a:pt x="975356" y="1127758"/>
                </a:cubicBezTo>
                <a:lnTo>
                  <a:pt x="975356" y="243819"/>
                </a:lnTo>
                <a:lnTo>
                  <a:pt x="975360" y="243839"/>
                </a:lnTo>
                <a:lnTo>
                  <a:pt x="994522" y="148926"/>
                </a:lnTo>
                <a:cubicBezTo>
                  <a:pt x="1031539" y="61408"/>
                  <a:pt x="1118198" y="0"/>
                  <a:pt x="1219200" y="0"/>
                </a:cubicBezTo>
                <a:cubicBezTo>
                  <a:pt x="1320201" y="0"/>
                  <a:pt x="1406860" y="61408"/>
                  <a:pt x="1443877" y="148926"/>
                </a:cubicBezTo>
                <a:lnTo>
                  <a:pt x="1463036" y="243822"/>
                </a:lnTo>
                <a:lnTo>
                  <a:pt x="1463036" y="718185"/>
                </a:lnTo>
                <a:cubicBezTo>
                  <a:pt x="1463036" y="852854"/>
                  <a:pt x="1572207" y="962023"/>
                  <a:pt x="1706876" y="962023"/>
                </a:cubicBezTo>
                <a:cubicBezTo>
                  <a:pt x="1841545" y="962023"/>
                  <a:pt x="1950716" y="852854"/>
                  <a:pt x="1950716" y="718185"/>
                </a:cubicBezTo>
                <a:lnTo>
                  <a:pt x="1950716" y="243823"/>
                </a:lnTo>
                <a:lnTo>
                  <a:pt x="1950719" y="243839"/>
                </a:lnTo>
                <a:lnTo>
                  <a:pt x="1969881" y="148926"/>
                </a:lnTo>
                <a:cubicBezTo>
                  <a:pt x="2006898" y="61408"/>
                  <a:pt x="2093557" y="0"/>
                  <a:pt x="2194561" y="0"/>
                </a:cubicBezTo>
                <a:cubicBezTo>
                  <a:pt x="2295563" y="0"/>
                  <a:pt x="2382222" y="61408"/>
                  <a:pt x="2419239" y="148926"/>
                </a:cubicBezTo>
                <a:lnTo>
                  <a:pt x="2438396" y="243817"/>
                </a:lnTo>
                <a:lnTo>
                  <a:pt x="2438396" y="1356358"/>
                </a:lnTo>
                <a:cubicBezTo>
                  <a:pt x="2438396" y="1491028"/>
                  <a:pt x="2547567" y="1600199"/>
                  <a:pt x="2682236" y="1600199"/>
                </a:cubicBezTo>
                <a:cubicBezTo>
                  <a:pt x="2816905" y="1600199"/>
                  <a:pt x="2926076" y="1491028"/>
                  <a:pt x="2926076" y="1356358"/>
                </a:cubicBezTo>
                <a:lnTo>
                  <a:pt x="2926076" y="243816"/>
                </a:lnTo>
                <a:lnTo>
                  <a:pt x="2926081" y="243839"/>
                </a:lnTo>
                <a:lnTo>
                  <a:pt x="2945242" y="148926"/>
                </a:lnTo>
                <a:cubicBezTo>
                  <a:pt x="2982258" y="61408"/>
                  <a:pt x="3068918" y="0"/>
                  <a:pt x="3169919" y="0"/>
                </a:cubicBezTo>
                <a:cubicBezTo>
                  <a:pt x="3270922" y="0"/>
                  <a:pt x="3357581" y="61408"/>
                  <a:pt x="3394599" y="148926"/>
                </a:cubicBezTo>
                <a:lnTo>
                  <a:pt x="3413756" y="243820"/>
                </a:lnTo>
                <a:lnTo>
                  <a:pt x="3413756" y="546735"/>
                </a:lnTo>
                <a:cubicBezTo>
                  <a:pt x="3413756" y="681404"/>
                  <a:pt x="3522927" y="790575"/>
                  <a:pt x="3657596" y="790575"/>
                </a:cubicBezTo>
                <a:cubicBezTo>
                  <a:pt x="3792264" y="790575"/>
                  <a:pt x="3901436" y="681404"/>
                  <a:pt x="3901436" y="546735"/>
                </a:cubicBezTo>
                <a:lnTo>
                  <a:pt x="3901436" y="243821"/>
                </a:lnTo>
                <a:lnTo>
                  <a:pt x="3901439" y="243839"/>
                </a:lnTo>
                <a:lnTo>
                  <a:pt x="3920601" y="148926"/>
                </a:lnTo>
                <a:cubicBezTo>
                  <a:pt x="3957618" y="61408"/>
                  <a:pt x="4044277" y="0"/>
                  <a:pt x="4145279" y="0"/>
                </a:cubicBezTo>
                <a:cubicBezTo>
                  <a:pt x="4279945" y="0"/>
                  <a:pt x="4389116" y="109171"/>
                  <a:pt x="4389116" y="243840"/>
                </a:cubicBezTo>
                <a:lnTo>
                  <a:pt x="4389116" y="1908808"/>
                </a:lnTo>
                <a:cubicBezTo>
                  <a:pt x="4389116" y="2043477"/>
                  <a:pt x="4498286" y="2152648"/>
                  <a:pt x="4632955" y="2152648"/>
                </a:cubicBezTo>
                <a:cubicBezTo>
                  <a:pt x="4767623" y="2152648"/>
                  <a:pt x="4876795" y="2043477"/>
                  <a:pt x="4876795" y="1908808"/>
                </a:cubicBezTo>
                <a:lnTo>
                  <a:pt x="4876795" y="243829"/>
                </a:lnTo>
                <a:lnTo>
                  <a:pt x="4876797" y="243840"/>
                </a:lnTo>
                <a:cubicBezTo>
                  <a:pt x="4876797" y="109171"/>
                  <a:pt x="4985968" y="0"/>
                  <a:pt x="5120638" y="0"/>
                </a:cubicBezTo>
                <a:cubicBezTo>
                  <a:pt x="5221639" y="0"/>
                  <a:pt x="5308299" y="61408"/>
                  <a:pt x="5345317" y="148926"/>
                </a:cubicBezTo>
                <a:lnTo>
                  <a:pt x="5364474" y="243825"/>
                </a:lnTo>
                <a:lnTo>
                  <a:pt x="5364474" y="975359"/>
                </a:lnTo>
                <a:cubicBezTo>
                  <a:pt x="5364474" y="1110027"/>
                  <a:pt x="5473648" y="1219199"/>
                  <a:pt x="5608317" y="1219199"/>
                </a:cubicBezTo>
                <a:cubicBezTo>
                  <a:pt x="5742984" y="1219199"/>
                  <a:pt x="5852157" y="1110027"/>
                  <a:pt x="5852157" y="975359"/>
                </a:cubicBezTo>
                <a:lnTo>
                  <a:pt x="5852157" y="243840"/>
                </a:lnTo>
                <a:cubicBezTo>
                  <a:pt x="5852157" y="109171"/>
                  <a:pt x="5961326" y="0"/>
                  <a:pt x="6095996" y="0"/>
                </a:cubicBezTo>
                <a:cubicBezTo>
                  <a:pt x="6230663" y="0"/>
                  <a:pt x="6339834" y="109171"/>
                  <a:pt x="6339834" y="243840"/>
                </a:cubicBezTo>
                <a:lnTo>
                  <a:pt x="6339834" y="1604009"/>
                </a:lnTo>
                <a:cubicBezTo>
                  <a:pt x="6339834" y="1738678"/>
                  <a:pt x="6449005" y="1847849"/>
                  <a:pt x="6583674" y="1847849"/>
                </a:cubicBezTo>
                <a:cubicBezTo>
                  <a:pt x="6718343" y="1847849"/>
                  <a:pt x="6827514" y="1738678"/>
                  <a:pt x="6827514" y="1604009"/>
                </a:cubicBezTo>
                <a:lnTo>
                  <a:pt x="6827514" y="243840"/>
                </a:lnTo>
                <a:cubicBezTo>
                  <a:pt x="6827514" y="109171"/>
                  <a:pt x="6936685" y="0"/>
                  <a:pt x="7071354" y="0"/>
                </a:cubicBezTo>
                <a:cubicBezTo>
                  <a:pt x="7206023" y="0"/>
                  <a:pt x="7315194" y="109171"/>
                  <a:pt x="7315194" y="243840"/>
                </a:cubicBezTo>
                <a:lnTo>
                  <a:pt x="7315194" y="441960"/>
                </a:lnTo>
                <a:cubicBezTo>
                  <a:pt x="7315194" y="576629"/>
                  <a:pt x="7424365" y="685800"/>
                  <a:pt x="7559034" y="685800"/>
                </a:cubicBezTo>
                <a:cubicBezTo>
                  <a:pt x="7693703" y="685800"/>
                  <a:pt x="7802874" y="576629"/>
                  <a:pt x="7802874" y="441960"/>
                </a:cubicBezTo>
                <a:lnTo>
                  <a:pt x="7802874" y="243840"/>
                </a:lnTo>
                <a:cubicBezTo>
                  <a:pt x="7802874" y="109171"/>
                  <a:pt x="7912045" y="0"/>
                  <a:pt x="8046714" y="0"/>
                </a:cubicBezTo>
                <a:cubicBezTo>
                  <a:pt x="8181383" y="0"/>
                  <a:pt x="8290554" y="109171"/>
                  <a:pt x="8290554" y="243840"/>
                </a:cubicBezTo>
                <a:lnTo>
                  <a:pt x="8290554" y="1127759"/>
                </a:lnTo>
                <a:cubicBezTo>
                  <a:pt x="8290554" y="1262428"/>
                  <a:pt x="8399725" y="1371599"/>
                  <a:pt x="8534394" y="1371599"/>
                </a:cubicBezTo>
                <a:cubicBezTo>
                  <a:pt x="8669063" y="1371599"/>
                  <a:pt x="8778234" y="1262428"/>
                  <a:pt x="8778234" y="1127759"/>
                </a:cubicBezTo>
                <a:lnTo>
                  <a:pt x="8778234" y="243840"/>
                </a:lnTo>
                <a:cubicBezTo>
                  <a:pt x="8778234" y="109171"/>
                  <a:pt x="8887405" y="0"/>
                  <a:pt x="9022074" y="0"/>
                </a:cubicBezTo>
                <a:cubicBezTo>
                  <a:pt x="9156743" y="0"/>
                  <a:pt x="9265914" y="109171"/>
                  <a:pt x="9265914" y="243840"/>
                </a:cubicBezTo>
                <a:lnTo>
                  <a:pt x="9265914" y="718185"/>
                </a:lnTo>
                <a:cubicBezTo>
                  <a:pt x="9265914" y="852854"/>
                  <a:pt x="9375085" y="962025"/>
                  <a:pt x="9509754" y="962025"/>
                </a:cubicBezTo>
                <a:cubicBezTo>
                  <a:pt x="9644423" y="962025"/>
                  <a:pt x="9753594" y="852854"/>
                  <a:pt x="9753594" y="718185"/>
                </a:cubicBezTo>
                <a:lnTo>
                  <a:pt x="9753594" y="243840"/>
                </a:lnTo>
                <a:cubicBezTo>
                  <a:pt x="9753594" y="109171"/>
                  <a:pt x="9862765" y="0"/>
                  <a:pt x="9997434" y="0"/>
                </a:cubicBezTo>
                <a:cubicBezTo>
                  <a:pt x="10132103" y="0"/>
                  <a:pt x="10241274" y="109171"/>
                  <a:pt x="10241274" y="243840"/>
                </a:cubicBezTo>
                <a:lnTo>
                  <a:pt x="10241274" y="1908810"/>
                </a:lnTo>
                <a:cubicBezTo>
                  <a:pt x="10241274" y="2043478"/>
                  <a:pt x="10350445" y="2152650"/>
                  <a:pt x="10485114" y="2152650"/>
                </a:cubicBezTo>
                <a:cubicBezTo>
                  <a:pt x="10619783" y="2152650"/>
                  <a:pt x="10728954" y="2043478"/>
                  <a:pt x="10728954" y="1908810"/>
                </a:cubicBezTo>
                <a:lnTo>
                  <a:pt x="10728954" y="243840"/>
                </a:lnTo>
                <a:cubicBezTo>
                  <a:pt x="10728954" y="109171"/>
                  <a:pt x="10838125" y="0"/>
                  <a:pt x="10972794" y="0"/>
                </a:cubicBezTo>
                <a:cubicBezTo>
                  <a:pt x="11107463" y="0"/>
                  <a:pt x="11216634" y="109171"/>
                  <a:pt x="11216634" y="243840"/>
                </a:cubicBezTo>
                <a:lnTo>
                  <a:pt x="11216634" y="975360"/>
                </a:lnTo>
                <a:cubicBezTo>
                  <a:pt x="11216634" y="1110029"/>
                  <a:pt x="11325805" y="1219200"/>
                  <a:pt x="11460474" y="1219200"/>
                </a:cubicBezTo>
                <a:cubicBezTo>
                  <a:pt x="11595143" y="1219200"/>
                  <a:pt x="11704314" y="1110029"/>
                  <a:pt x="11704314" y="975360"/>
                </a:cubicBezTo>
                <a:lnTo>
                  <a:pt x="11704314" y="243840"/>
                </a:lnTo>
                <a:cubicBezTo>
                  <a:pt x="11704314" y="109171"/>
                  <a:pt x="11813485" y="0"/>
                  <a:pt x="11948154" y="0"/>
                </a:cubicBezTo>
                <a:cubicBezTo>
                  <a:pt x="12049156" y="0"/>
                  <a:pt x="12135815" y="61408"/>
                  <a:pt x="12172832" y="148926"/>
                </a:cubicBezTo>
                <a:lnTo>
                  <a:pt x="12191988" y="243810"/>
                </a:lnTo>
                <a:lnTo>
                  <a:pt x="12191988" y="5048250"/>
                </a:lnTo>
                <a:lnTo>
                  <a:pt x="0" y="5048250"/>
                </a:lnTo>
                <a:lnTo>
                  <a:pt x="0" y="243840"/>
                </a:lnTo>
                <a:cubicBezTo>
                  <a:pt x="0" y="109171"/>
                  <a:pt x="109171" y="0"/>
                  <a:pt x="243840" y="0"/>
                </a:cubicBez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292828" y="1704674"/>
            <a:ext cx="2045970" cy="1341003"/>
          </a:xfrm>
          <a:prstGeom prst="roundRect">
            <a:avLst>
              <a:gd name="adj" fmla="val 7949"/>
            </a:avLst>
          </a:prstGeom>
          <a:noFill/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8" hasCustomPrompt="1"/>
          </p:nvPr>
        </p:nvSpPr>
        <p:spPr>
          <a:xfrm>
            <a:off x="2474054" y="1704674"/>
            <a:ext cx="2045970" cy="1341003"/>
          </a:xfrm>
          <a:prstGeom prst="roundRect">
            <a:avLst>
              <a:gd name="adj" fmla="val 7949"/>
            </a:avLst>
          </a:prstGeom>
          <a:noFill/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9" hasCustomPrompt="1"/>
          </p:nvPr>
        </p:nvSpPr>
        <p:spPr>
          <a:xfrm>
            <a:off x="4655279" y="1704674"/>
            <a:ext cx="2045970" cy="1341003"/>
          </a:xfrm>
          <a:prstGeom prst="roundRect">
            <a:avLst>
              <a:gd name="adj" fmla="val 7949"/>
            </a:avLst>
          </a:prstGeom>
          <a:noFill/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20" hasCustomPrompt="1"/>
          </p:nvPr>
        </p:nvSpPr>
        <p:spPr>
          <a:xfrm>
            <a:off x="6836504" y="1704674"/>
            <a:ext cx="2045970" cy="1341003"/>
          </a:xfrm>
          <a:prstGeom prst="roundRect">
            <a:avLst>
              <a:gd name="adj" fmla="val 7949"/>
            </a:avLst>
          </a:prstGeom>
          <a:noFill/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21" hasCustomPrompt="1"/>
          </p:nvPr>
        </p:nvSpPr>
        <p:spPr>
          <a:xfrm>
            <a:off x="292828" y="3181229"/>
            <a:ext cx="2045970" cy="1341003"/>
          </a:xfrm>
          <a:prstGeom prst="roundRect">
            <a:avLst>
              <a:gd name="adj" fmla="val 7949"/>
            </a:avLst>
          </a:prstGeom>
          <a:noFill/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22" hasCustomPrompt="1"/>
          </p:nvPr>
        </p:nvSpPr>
        <p:spPr>
          <a:xfrm>
            <a:off x="2474054" y="3181229"/>
            <a:ext cx="2045970" cy="1341003"/>
          </a:xfrm>
          <a:prstGeom prst="roundRect">
            <a:avLst>
              <a:gd name="adj" fmla="val 7949"/>
            </a:avLst>
          </a:prstGeom>
          <a:noFill/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23" hasCustomPrompt="1"/>
          </p:nvPr>
        </p:nvSpPr>
        <p:spPr>
          <a:xfrm>
            <a:off x="4655279" y="3181229"/>
            <a:ext cx="2045970" cy="1341003"/>
          </a:xfrm>
          <a:prstGeom prst="roundRect">
            <a:avLst>
              <a:gd name="adj" fmla="val 7949"/>
            </a:avLst>
          </a:prstGeom>
          <a:noFill/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24" hasCustomPrompt="1"/>
          </p:nvPr>
        </p:nvSpPr>
        <p:spPr>
          <a:xfrm>
            <a:off x="6836504" y="3181229"/>
            <a:ext cx="2045970" cy="1341003"/>
          </a:xfrm>
          <a:prstGeom prst="roundRect">
            <a:avLst>
              <a:gd name="adj" fmla="val 7949"/>
            </a:avLst>
          </a:prstGeom>
          <a:noFill/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/>
          <p:cNvSpPr/>
          <p:nvPr userDrawn="1"/>
        </p:nvSpPr>
        <p:spPr>
          <a:xfrm>
            <a:off x="0" y="2"/>
            <a:ext cx="9144000" cy="2940039"/>
          </a:xfrm>
          <a:custGeom>
            <a:avLst/>
            <a:gdLst>
              <a:gd name="connsiteX0" fmla="*/ 0 w 12192000"/>
              <a:gd name="connsiteY0" fmla="*/ 0 h 3920052"/>
              <a:gd name="connsiteX1" fmla="*/ 12192000 w 12192000"/>
              <a:gd name="connsiteY1" fmla="*/ 0 h 3920052"/>
              <a:gd name="connsiteX2" fmla="*/ 12192000 w 12192000"/>
              <a:gd name="connsiteY2" fmla="*/ 3920052 h 3920052"/>
              <a:gd name="connsiteX3" fmla="*/ 12073399 w 12192000"/>
              <a:gd name="connsiteY3" fmla="*/ 3854859 h 3920052"/>
              <a:gd name="connsiteX4" fmla="*/ 11149781 w 12192000"/>
              <a:gd name="connsiteY4" fmla="*/ 3480619 h 3920052"/>
              <a:gd name="connsiteX5" fmla="*/ 8023123 w 12192000"/>
              <a:gd name="connsiteY5" fmla="*/ 3156155 h 3920052"/>
              <a:gd name="connsiteX6" fmla="*/ 6253316 w 12192000"/>
              <a:gd name="connsiteY6" fmla="*/ 2241755 h 3920052"/>
              <a:gd name="connsiteX7" fmla="*/ 3510116 w 12192000"/>
              <a:gd name="connsiteY7" fmla="*/ 2123768 h 3920052"/>
              <a:gd name="connsiteX8" fmla="*/ 1297858 w 12192000"/>
              <a:gd name="connsiteY8" fmla="*/ 973394 h 3920052"/>
              <a:gd name="connsiteX9" fmla="*/ 49776 w 12192000"/>
              <a:gd name="connsiteY9" fmla="*/ 883059 h 3920052"/>
              <a:gd name="connsiteX10" fmla="*/ 0 w 12192000"/>
              <a:gd name="connsiteY10" fmla="*/ 883718 h 3920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920052">
                <a:moveTo>
                  <a:pt x="0" y="0"/>
                </a:moveTo>
                <a:lnTo>
                  <a:pt x="12192000" y="0"/>
                </a:lnTo>
                <a:lnTo>
                  <a:pt x="12192000" y="3920052"/>
                </a:lnTo>
                <a:lnTo>
                  <a:pt x="12073399" y="3854859"/>
                </a:lnTo>
                <a:cubicBezTo>
                  <a:pt x="11824520" y="3715364"/>
                  <a:pt x="11552904" y="3564193"/>
                  <a:pt x="11149781" y="3480619"/>
                </a:cubicBezTo>
                <a:cubicBezTo>
                  <a:pt x="10343536" y="3313471"/>
                  <a:pt x="8839201" y="3362632"/>
                  <a:pt x="8023123" y="3156155"/>
                </a:cubicBezTo>
                <a:cubicBezTo>
                  <a:pt x="7207046" y="2949678"/>
                  <a:pt x="7005484" y="2413819"/>
                  <a:pt x="6253316" y="2241755"/>
                </a:cubicBezTo>
                <a:cubicBezTo>
                  <a:pt x="5501148" y="2069691"/>
                  <a:pt x="4336027" y="2335161"/>
                  <a:pt x="3510116" y="2123768"/>
                </a:cubicBezTo>
                <a:cubicBezTo>
                  <a:pt x="2684206" y="1912375"/>
                  <a:pt x="2050026" y="1199536"/>
                  <a:pt x="1297858" y="973394"/>
                </a:cubicBezTo>
                <a:cubicBezTo>
                  <a:pt x="921774" y="860323"/>
                  <a:pt x="469491" y="873842"/>
                  <a:pt x="49776" y="883059"/>
                </a:cubicBezTo>
                <a:lnTo>
                  <a:pt x="0" y="883718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 rot="16200000">
            <a:off x="-347325" y="2219408"/>
            <a:ext cx="3417940" cy="1177245"/>
          </a:xfrm>
          <a:prstGeom prst="rect">
            <a:avLst/>
          </a:prstGeom>
          <a:noFill/>
        </p:spPr>
        <p:txBody>
          <a:bodyPr wrap="square" lIns="68535" tIns="34289" rIns="68535" bIns="34289" rtlCol="0">
            <a:spAutoFit/>
          </a:bodyPr>
          <a:lstStyle/>
          <a:p>
            <a:pPr defTabSz="685165"/>
            <a:r>
              <a:rPr lang="en-US" sz="7200" b="1" dirty="0">
                <a:solidFill>
                  <a:prstClr val="white">
                    <a:lumMod val="75000"/>
                    <a:alpha val="25000"/>
                  </a:prstClr>
                </a:solidFill>
                <a:latin typeface="Muli"/>
              </a:rPr>
              <a:t>OFFER</a:t>
            </a:r>
            <a:endParaRPr lang="en-US" sz="7200" b="1" dirty="0">
              <a:solidFill>
                <a:prstClr val="white">
                  <a:lumMod val="75000"/>
                  <a:alpha val="25000"/>
                </a:prstClr>
              </a:solidFill>
              <a:latin typeface="Muli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 rot="16200000">
            <a:off x="-1054329" y="2457936"/>
            <a:ext cx="3417940" cy="700192"/>
          </a:xfrm>
          <a:prstGeom prst="rect">
            <a:avLst/>
          </a:prstGeom>
          <a:noFill/>
        </p:spPr>
        <p:txBody>
          <a:bodyPr wrap="square" lIns="68535" tIns="34289" rIns="68535" bIns="34289" rtlCol="0">
            <a:spAutoFit/>
          </a:bodyPr>
          <a:lstStyle/>
          <a:p>
            <a:pPr defTabSz="685165"/>
            <a:r>
              <a:rPr lang="en-US" sz="4100" b="1" dirty="0">
                <a:solidFill>
                  <a:prstClr val="white">
                    <a:lumMod val="75000"/>
                    <a:alpha val="25000"/>
                  </a:prstClr>
                </a:solidFill>
                <a:latin typeface="Muli"/>
              </a:rPr>
              <a:t>SPECIAL</a:t>
            </a:r>
            <a:endParaRPr lang="en-US" sz="4100" b="1" dirty="0">
              <a:solidFill>
                <a:prstClr val="white">
                  <a:lumMod val="75000"/>
                  <a:alpha val="25000"/>
                </a:prstClr>
              </a:solidFill>
              <a:latin typeface="Muli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1997384" y="1002442"/>
            <a:ext cx="2101645" cy="3417938"/>
          </a:xfrm>
          <a:custGeom>
            <a:avLst/>
            <a:gdLst>
              <a:gd name="connsiteX0" fmla="*/ 83898 w 2802193"/>
              <a:gd name="connsiteY0" fmla="*/ 0 h 4557251"/>
              <a:gd name="connsiteX1" fmla="*/ 2718295 w 2802193"/>
              <a:gd name="connsiteY1" fmla="*/ 0 h 4557251"/>
              <a:gd name="connsiteX2" fmla="*/ 2802193 w 2802193"/>
              <a:gd name="connsiteY2" fmla="*/ 83898 h 4557251"/>
              <a:gd name="connsiteX3" fmla="*/ 2802193 w 2802193"/>
              <a:gd name="connsiteY3" fmla="*/ 4473353 h 4557251"/>
              <a:gd name="connsiteX4" fmla="*/ 2718295 w 2802193"/>
              <a:gd name="connsiteY4" fmla="*/ 4557251 h 4557251"/>
              <a:gd name="connsiteX5" fmla="*/ 83898 w 2802193"/>
              <a:gd name="connsiteY5" fmla="*/ 4557251 h 4557251"/>
              <a:gd name="connsiteX6" fmla="*/ 0 w 2802193"/>
              <a:gd name="connsiteY6" fmla="*/ 4473353 h 4557251"/>
              <a:gd name="connsiteX7" fmla="*/ 0 w 2802193"/>
              <a:gd name="connsiteY7" fmla="*/ 83898 h 4557251"/>
              <a:gd name="connsiteX8" fmla="*/ 83898 w 2802193"/>
              <a:gd name="connsiteY8" fmla="*/ 0 h 455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2193" h="4557251">
                <a:moveTo>
                  <a:pt x="83898" y="0"/>
                </a:moveTo>
                <a:lnTo>
                  <a:pt x="2718295" y="0"/>
                </a:lnTo>
                <a:cubicBezTo>
                  <a:pt x="2764631" y="0"/>
                  <a:pt x="2802193" y="37562"/>
                  <a:pt x="2802193" y="83898"/>
                </a:cubicBezTo>
                <a:lnTo>
                  <a:pt x="2802193" y="4473353"/>
                </a:lnTo>
                <a:cubicBezTo>
                  <a:pt x="2802193" y="4519689"/>
                  <a:pt x="2764631" y="4557251"/>
                  <a:pt x="2718295" y="4557251"/>
                </a:cubicBezTo>
                <a:lnTo>
                  <a:pt x="83898" y="4557251"/>
                </a:lnTo>
                <a:cubicBezTo>
                  <a:pt x="37562" y="4557251"/>
                  <a:pt x="0" y="4519689"/>
                  <a:pt x="0" y="4473353"/>
                </a:cubicBezTo>
                <a:lnTo>
                  <a:pt x="0" y="83898"/>
                </a:lnTo>
                <a:cubicBezTo>
                  <a:pt x="0" y="37562"/>
                  <a:pt x="37562" y="0"/>
                  <a:pt x="83898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066800" dist="1193800" dir="5400000" sx="78000" sy="78000" algn="t" rotWithShape="0">
              <a:schemeClr val="tx1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t"/>
          <a:lstStyle>
            <a:lvl1pPr marL="0" marR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4272322" y="1002442"/>
            <a:ext cx="2101645" cy="3417938"/>
          </a:xfrm>
          <a:custGeom>
            <a:avLst/>
            <a:gdLst>
              <a:gd name="connsiteX0" fmla="*/ 83898 w 2802193"/>
              <a:gd name="connsiteY0" fmla="*/ 0 h 4557251"/>
              <a:gd name="connsiteX1" fmla="*/ 2718295 w 2802193"/>
              <a:gd name="connsiteY1" fmla="*/ 0 h 4557251"/>
              <a:gd name="connsiteX2" fmla="*/ 2802193 w 2802193"/>
              <a:gd name="connsiteY2" fmla="*/ 83898 h 4557251"/>
              <a:gd name="connsiteX3" fmla="*/ 2802193 w 2802193"/>
              <a:gd name="connsiteY3" fmla="*/ 4473353 h 4557251"/>
              <a:gd name="connsiteX4" fmla="*/ 2718295 w 2802193"/>
              <a:gd name="connsiteY4" fmla="*/ 4557251 h 4557251"/>
              <a:gd name="connsiteX5" fmla="*/ 83898 w 2802193"/>
              <a:gd name="connsiteY5" fmla="*/ 4557251 h 4557251"/>
              <a:gd name="connsiteX6" fmla="*/ 0 w 2802193"/>
              <a:gd name="connsiteY6" fmla="*/ 4473353 h 4557251"/>
              <a:gd name="connsiteX7" fmla="*/ 0 w 2802193"/>
              <a:gd name="connsiteY7" fmla="*/ 83898 h 4557251"/>
              <a:gd name="connsiteX8" fmla="*/ 83898 w 2802193"/>
              <a:gd name="connsiteY8" fmla="*/ 0 h 455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2193" h="4557251">
                <a:moveTo>
                  <a:pt x="83898" y="0"/>
                </a:moveTo>
                <a:lnTo>
                  <a:pt x="2718295" y="0"/>
                </a:lnTo>
                <a:cubicBezTo>
                  <a:pt x="2764631" y="0"/>
                  <a:pt x="2802193" y="37562"/>
                  <a:pt x="2802193" y="83898"/>
                </a:cubicBezTo>
                <a:lnTo>
                  <a:pt x="2802193" y="4473353"/>
                </a:lnTo>
                <a:cubicBezTo>
                  <a:pt x="2802193" y="4519689"/>
                  <a:pt x="2764631" y="4557251"/>
                  <a:pt x="2718295" y="4557251"/>
                </a:cubicBezTo>
                <a:lnTo>
                  <a:pt x="83898" y="4557251"/>
                </a:lnTo>
                <a:cubicBezTo>
                  <a:pt x="37562" y="4557251"/>
                  <a:pt x="0" y="4519689"/>
                  <a:pt x="0" y="4473353"/>
                </a:cubicBezTo>
                <a:lnTo>
                  <a:pt x="0" y="83898"/>
                </a:lnTo>
                <a:cubicBezTo>
                  <a:pt x="0" y="37562"/>
                  <a:pt x="37562" y="0"/>
                  <a:pt x="83898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066800" dist="1193800" dir="5400000" sx="78000" sy="78000" algn="t" rotWithShape="0">
              <a:schemeClr val="tx1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t"/>
          <a:lstStyle>
            <a:lvl1pPr marL="0" marR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6547260" y="1002442"/>
            <a:ext cx="2101645" cy="3417938"/>
          </a:xfrm>
          <a:custGeom>
            <a:avLst/>
            <a:gdLst>
              <a:gd name="connsiteX0" fmla="*/ 83898 w 2802193"/>
              <a:gd name="connsiteY0" fmla="*/ 0 h 4557251"/>
              <a:gd name="connsiteX1" fmla="*/ 2718295 w 2802193"/>
              <a:gd name="connsiteY1" fmla="*/ 0 h 4557251"/>
              <a:gd name="connsiteX2" fmla="*/ 2802193 w 2802193"/>
              <a:gd name="connsiteY2" fmla="*/ 83898 h 4557251"/>
              <a:gd name="connsiteX3" fmla="*/ 2802193 w 2802193"/>
              <a:gd name="connsiteY3" fmla="*/ 4473353 h 4557251"/>
              <a:gd name="connsiteX4" fmla="*/ 2718295 w 2802193"/>
              <a:gd name="connsiteY4" fmla="*/ 4557251 h 4557251"/>
              <a:gd name="connsiteX5" fmla="*/ 83898 w 2802193"/>
              <a:gd name="connsiteY5" fmla="*/ 4557251 h 4557251"/>
              <a:gd name="connsiteX6" fmla="*/ 0 w 2802193"/>
              <a:gd name="connsiteY6" fmla="*/ 4473353 h 4557251"/>
              <a:gd name="connsiteX7" fmla="*/ 0 w 2802193"/>
              <a:gd name="connsiteY7" fmla="*/ 83898 h 4557251"/>
              <a:gd name="connsiteX8" fmla="*/ 83898 w 2802193"/>
              <a:gd name="connsiteY8" fmla="*/ 0 h 455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2193" h="4557251">
                <a:moveTo>
                  <a:pt x="83898" y="0"/>
                </a:moveTo>
                <a:lnTo>
                  <a:pt x="2718295" y="0"/>
                </a:lnTo>
                <a:cubicBezTo>
                  <a:pt x="2764631" y="0"/>
                  <a:pt x="2802193" y="37562"/>
                  <a:pt x="2802193" y="83898"/>
                </a:cubicBezTo>
                <a:lnTo>
                  <a:pt x="2802193" y="4473353"/>
                </a:lnTo>
                <a:cubicBezTo>
                  <a:pt x="2802193" y="4519689"/>
                  <a:pt x="2764631" y="4557251"/>
                  <a:pt x="2718295" y="4557251"/>
                </a:cubicBezTo>
                <a:lnTo>
                  <a:pt x="83898" y="4557251"/>
                </a:lnTo>
                <a:cubicBezTo>
                  <a:pt x="37562" y="4557251"/>
                  <a:pt x="0" y="4519689"/>
                  <a:pt x="0" y="4473353"/>
                </a:cubicBezTo>
                <a:lnTo>
                  <a:pt x="0" y="83898"/>
                </a:lnTo>
                <a:cubicBezTo>
                  <a:pt x="0" y="37562"/>
                  <a:pt x="37562" y="0"/>
                  <a:pt x="83898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066800" dist="1193800" dir="5400000" sx="78000" sy="78000" algn="t" rotWithShape="0">
              <a:schemeClr val="tx1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t"/>
          <a:lstStyle>
            <a:lvl1pPr marL="0" marR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60100" y="255672"/>
            <a:ext cx="506162" cy="116365"/>
            <a:chOff x="1742482" y="3058987"/>
            <a:chExt cx="4580971" cy="1053145"/>
          </a:xfrm>
          <a:solidFill>
            <a:schemeClr val="lt1"/>
          </a:solidFill>
        </p:grpSpPr>
        <p:sp>
          <p:nvSpPr>
            <p:cNvPr id="17" name="Freeform: Shape 16"/>
            <p:cNvSpPr/>
            <p:nvPr/>
          </p:nvSpPr>
          <p:spPr>
            <a:xfrm>
              <a:off x="4898479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250904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1742482" y="3059698"/>
              <a:ext cx="967043" cy="1036067"/>
            </a:xfrm>
            <a:custGeom>
              <a:avLst/>
              <a:gdLst>
                <a:gd name="connsiteX0" fmla="*/ 0 w 967043"/>
                <a:gd name="connsiteY0" fmla="*/ 0 h 1036067"/>
                <a:gd name="connsiteX1" fmla="*/ 202802 w 967043"/>
                <a:gd name="connsiteY1" fmla="*/ 0 h 1036067"/>
                <a:gd name="connsiteX2" fmla="*/ 324127 w 967043"/>
                <a:gd name="connsiteY2" fmla="*/ 343695 h 1036067"/>
                <a:gd name="connsiteX3" fmla="*/ 488147 w 967043"/>
                <a:gd name="connsiteY3" fmla="*/ 799110 h 1036067"/>
                <a:gd name="connsiteX4" fmla="*/ 777050 w 967043"/>
                <a:gd name="connsiteY4" fmla="*/ 0 h 1036067"/>
                <a:gd name="connsiteX5" fmla="*/ 967043 w 967043"/>
                <a:gd name="connsiteY5" fmla="*/ 0 h 1036067"/>
                <a:gd name="connsiteX6" fmla="*/ 573537 w 967043"/>
                <a:gd name="connsiteY6" fmla="*/ 1036067 h 1036067"/>
                <a:gd name="connsiteX7" fmla="*/ 394218 w 967043"/>
                <a:gd name="connsiteY7" fmla="*/ 1036067 h 1036067"/>
                <a:gd name="connsiteX8" fmla="*/ 0 w 967043"/>
                <a:gd name="connsiteY8" fmla="*/ 0 h 103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7043" h="1036067">
                  <a:moveTo>
                    <a:pt x="0" y="0"/>
                  </a:moveTo>
                  <a:lnTo>
                    <a:pt x="202802" y="0"/>
                  </a:lnTo>
                  <a:cubicBezTo>
                    <a:pt x="213238" y="29412"/>
                    <a:pt x="253680" y="143977"/>
                    <a:pt x="324127" y="343695"/>
                  </a:cubicBezTo>
                  <a:cubicBezTo>
                    <a:pt x="394574" y="543414"/>
                    <a:pt x="449247" y="695218"/>
                    <a:pt x="488147" y="799110"/>
                  </a:cubicBezTo>
                  <a:cubicBezTo>
                    <a:pt x="529419" y="685730"/>
                    <a:pt x="625720" y="419361"/>
                    <a:pt x="777050" y="0"/>
                  </a:cubicBezTo>
                  <a:lnTo>
                    <a:pt x="967043" y="0"/>
                  </a:lnTo>
                  <a:lnTo>
                    <a:pt x="573537" y="1036067"/>
                  </a:lnTo>
                  <a:lnTo>
                    <a:pt x="394218" y="10360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454605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277878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6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2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6" y="456126"/>
                    <a:pt x="577096" y="383544"/>
                  </a:cubicBezTo>
                  <a:cubicBezTo>
                    <a:pt x="577096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3695484" y="3347178"/>
              <a:ext cx="680275" cy="748587"/>
            </a:xfrm>
            <a:custGeom>
              <a:avLst/>
              <a:gdLst>
                <a:gd name="connsiteX0" fmla="*/ 409872 w 680275"/>
                <a:gd name="connsiteY0" fmla="*/ 0 h 748587"/>
                <a:gd name="connsiteX1" fmla="*/ 520880 w 680275"/>
                <a:gd name="connsiteY1" fmla="*/ 16723 h 748587"/>
                <a:gd name="connsiteX2" fmla="*/ 605202 w 680275"/>
                <a:gd name="connsiteY2" fmla="*/ 70803 h 748587"/>
                <a:gd name="connsiteX3" fmla="*/ 661062 w 680275"/>
                <a:gd name="connsiteY3" fmla="*/ 173627 h 748587"/>
                <a:gd name="connsiteX4" fmla="*/ 680275 w 680275"/>
                <a:gd name="connsiteY4" fmla="*/ 332310 h 748587"/>
                <a:gd name="connsiteX5" fmla="*/ 680275 w 680275"/>
                <a:gd name="connsiteY5" fmla="*/ 748587 h 748587"/>
                <a:gd name="connsiteX6" fmla="*/ 503802 w 680275"/>
                <a:gd name="connsiteY6" fmla="*/ 748587 h 748587"/>
                <a:gd name="connsiteX7" fmla="*/ 503802 w 680275"/>
                <a:gd name="connsiteY7" fmla="*/ 320213 h 748587"/>
                <a:gd name="connsiteX8" fmla="*/ 473559 w 680275"/>
                <a:gd name="connsiteY8" fmla="*/ 183233 h 748587"/>
                <a:gd name="connsiteX9" fmla="*/ 373582 w 680275"/>
                <a:gd name="connsiteY9" fmla="*/ 143029 h 748587"/>
                <a:gd name="connsiteX10" fmla="*/ 317367 w 680275"/>
                <a:gd name="connsiteY10" fmla="*/ 154414 h 748587"/>
                <a:gd name="connsiteX11" fmla="*/ 257950 w 680275"/>
                <a:gd name="connsiteY11" fmla="*/ 186080 h 748587"/>
                <a:gd name="connsiteX12" fmla="*/ 209918 w 680275"/>
                <a:gd name="connsiteY12" fmla="*/ 239448 h 748587"/>
                <a:gd name="connsiteX13" fmla="*/ 190704 w 680275"/>
                <a:gd name="connsiteY13" fmla="*/ 311674 h 748587"/>
                <a:gd name="connsiteX14" fmla="*/ 190704 w 680275"/>
                <a:gd name="connsiteY14" fmla="*/ 748587 h 748587"/>
                <a:gd name="connsiteX15" fmla="*/ 14232 w 680275"/>
                <a:gd name="connsiteY15" fmla="*/ 748587 h 748587"/>
                <a:gd name="connsiteX16" fmla="*/ 14232 w 680275"/>
                <a:gd name="connsiteY16" fmla="*/ 296731 h 748587"/>
                <a:gd name="connsiteX17" fmla="*/ 10674 w 680275"/>
                <a:gd name="connsiteY17" fmla="*/ 149789 h 748587"/>
                <a:gd name="connsiteX18" fmla="*/ 3558 w 680275"/>
                <a:gd name="connsiteY18" fmla="*/ 49811 h 748587"/>
                <a:gd name="connsiteX19" fmla="*/ 0 w 680275"/>
                <a:gd name="connsiteY19" fmla="*/ 18502 h 748587"/>
                <a:gd name="connsiteX20" fmla="*/ 187147 w 680275"/>
                <a:gd name="connsiteY20" fmla="*/ 18502 h 748587"/>
                <a:gd name="connsiteX21" fmla="*/ 187147 w 680275"/>
                <a:gd name="connsiteY21" fmla="*/ 115989 h 748587"/>
                <a:gd name="connsiteX22" fmla="*/ 287836 w 680275"/>
                <a:gd name="connsiteY22" fmla="*/ 29531 h 748587"/>
                <a:gd name="connsiteX23" fmla="*/ 409872 w 680275"/>
                <a:gd name="connsiteY23" fmla="*/ 0 h 74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5" h="748587">
                  <a:moveTo>
                    <a:pt x="409872" y="0"/>
                  </a:moveTo>
                  <a:cubicBezTo>
                    <a:pt x="452093" y="0"/>
                    <a:pt x="489096" y="5574"/>
                    <a:pt x="520880" y="16723"/>
                  </a:cubicBezTo>
                  <a:cubicBezTo>
                    <a:pt x="552664" y="27871"/>
                    <a:pt x="580771" y="45898"/>
                    <a:pt x="605202" y="70803"/>
                  </a:cubicBezTo>
                  <a:cubicBezTo>
                    <a:pt x="629634" y="95708"/>
                    <a:pt x="648253" y="129983"/>
                    <a:pt x="661062" y="173627"/>
                  </a:cubicBezTo>
                  <a:cubicBezTo>
                    <a:pt x="673870" y="217271"/>
                    <a:pt x="680275" y="270165"/>
                    <a:pt x="680275" y="332310"/>
                  </a:cubicBezTo>
                  <a:lnTo>
                    <a:pt x="680275" y="748587"/>
                  </a:lnTo>
                  <a:lnTo>
                    <a:pt x="503802" y="748587"/>
                  </a:lnTo>
                  <a:lnTo>
                    <a:pt x="503802" y="320213"/>
                  </a:lnTo>
                  <a:cubicBezTo>
                    <a:pt x="503802" y="255696"/>
                    <a:pt x="493721" y="210036"/>
                    <a:pt x="473559" y="183233"/>
                  </a:cubicBezTo>
                  <a:cubicBezTo>
                    <a:pt x="453398" y="156430"/>
                    <a:pt x="420072" y="143029"/>
                    <a:pt x="373582" y="143029"/>
                  </a:cubicBezTo>
                  <a:cubicBezTo>
                    <a:pt x="356504" y="143029"/>
                    <a:pt x="337765" y="146824"/>
                    <a:pt x="317367" y="154414"/>
                  </a:cubicBezTo>
                  <a:cubicBezTo>
                    <a:pt x="296968" y="162004"/>
                    <a:pt x="277162" y="172560"/>
                    <a:pt x="257950" y="186080"/>
                  </a:cubicBezTo>
                  <a:cubicBezTo>
                    <a:pt x="238737" y="199600"/>
                    <a:pt x="222726" y="217389"/>
                    <a:pt x="209918" y="239448"/>
                  </a:cubicBezTo>
                  <a:cubicBezTo>
                    <a:pt x="197109" y="261508"/>
                    <a:pt x="190704" y="285583"/>
                    <a:pt x="190704" y="311674"/>
                  </a:cubicBezTo>
                  <a:lnTo>
                    <a:pt x="190704" y="748587"/>
                  </a:lnTo>
                  <a:lnTo>
                    <a:pt x="14232" y="748587"/>
                  </a:lnTo>
                  <a:lnTo>
                    <a:pt x="14232" y="296731"/>
                  </a:lnTo>
                  <a:cubicBezTo>
                    <a:pt x="14232" y="245023"/>
                    <a:pt x="13046" y="196042"/>
                    <a:pt x="10674" y="149789"/>
                  </a:cubicBezTo>
                  <a:cubicBezTo>
                    <a:pt x="8302" y="103536"/>
                    <a:pt x="5930" y="70210"/>
                    <a:pt x="3558" y="49811"/>
                  </a:cubicBezTo>
                  <a:lnTo>
                    <a:pt x="0" y="18502"/>
                  </a:lnTo>
                  <a:lnTo>
                    <a:pt x="187147" y="18502"/>
                  </a:lnTo>
                  <a:lnTo>
                    <a:pt x="187147" y="115989"/>
                  </a:lnTo>
                  <a:cubicBezTo>
                    <a:pt x="212289" y="78037"/>
                    <a:pt x="245852" y="49218"/>
                    <a:pt x="287836" y="29531"/>
                  </a:cubicBezTo>
                  <a:cubicBezTo>
                    <a:pt x="329819" y="9844"/>
                    <a:pt x="370498" y="0"/>
                    <a:pt x="40987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557913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5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1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5" y="456126"/>
                    <a:pt x="577095" y="383544"/>
                  </a:cubicBezTo>
                  <a:cubicBezTo>
                    <a:pt x="577095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4546766" y="3365680"/>
              <a:ext cx="170068" cy="730085"/>
            </a:xfrm>
            <a:custGeom>
              <a:avLst/>
              <a:gdLst>
                <a:gd name="connsiteX0" fmla="*/ 0 w 170068"/>
                <a:gd name="connsiteY0" fmla="*/ 0 h 730085"/>
                <a:gd name="connsiteX1" fmla="*/ 170068 w 170068"/>
                <a:gd name="connsiteY1" fmla="*/ 0 h 730085"/>
                <a:gd name="connsiteX2" fmla="*/ 170068 w 170068"/>
                <a:gd name="connsiteY2" fmla="*/ 730085 h 730085"/>
                <a:gd name="connsiteX3" fmla="*/ 0 w 170068"/>
                <a:gd name="connsiteY3" fmla="*/ 730085 h 730085"/>
                <a:gd name="connsiteX4" fmla="*/ 0 w 170068"/>
                <a:gd name="connsiteY4" fmla="*/ 0 h 73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68" h="730085">
                  <a:moveTo>
                    <a:pt x="0" y="0"/>
                  </a:moveTo>
                  <a:lnTo>
                    <a:pt x="170068" y="0"/>
                  </a:lnTo>
                  <a:lnTo>
                    <a:pt x="170068" y="730085"/>
                  </a:lnTo>
                  <a:lnTo>
                    <a:pt x="0" y="73008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33523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29742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 rot="10800000" flipV="1">
            <a:off x="7824786" y="51117"/>
            <a:ext cx="1319214" cy="900247"/>
          </a:xfrm>
          <a:prstGeom prst="rect">
            <a:avLst/>
          </a:prstGeom>
          <a:noFill/>
        </p:spPr>
        <p:txBody>
          <a:bodyPr wrap="square" lIns="68535" tIns="34289" rIns="68535" bIns="34289" rtlCol="0">
            <a:spAutoFit/>
          </a:bodyPr>
          <a:lstStyle/>
          <a:p>
            <a:pPr algn="ctr" defTabSz="685165"/>
            <a:fld id="{260E2A6B-A809-4840-BF14-8648BC0BDF87}" type="slidenum">
              <a:rPr lang="id-ID" sz="5400" b="1" spc="-113" smtClean="0">
                <a:solidFill>
                  <a:prstClr val="white">
                    <a:alpha val="45000"/>
                  </a:prstClr>
                </a:solidFill>
                <a:ea typeface="Roboto Condensed" pitchFamily="2" charset="0"/>
                <a:cs typeface="Segoe UI" panose="020B0502040204020203" pitchFamily="34" charset="0"/>
              </a:rPr>
            </a:fld>
            <a:endParaRPr lang="id-ID" sz="31000" b="1" spc="-113" dirty="0">
              <a:solidFill>
                <a:prstClr val="white">
                  <a:alpha val="45000"/>
                </a:prstClr>
              </a:solidFill>
              <a:ea typeface="Roboto Condensed" pitchFamily="2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/>
      <p:bldP spid="29" grpId="0"/>
      <p:bldP spid="12" grpId="0"/>
      <p:bldP spid="13" grpId="0"/>
      <p:bldP spid="14" grpId="0"/>
      <p:bldP spid="2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8_Title Slide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391352" y="0"/>
            <a:ext cx="2361347" cy="5143500"/>
          </a:xfrm>
          <a:prstGeom prst="rect">
            <a:avLst/>
          </a:prstGeom>
          <a:solidFill>
            <a:schemeClr val="accent1">
              <a:lumMod val="7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360100" y="255672"/>
            <a:ext cx="506162" cy="116365"/>
            <a:chOff x="1742482" y="3058987"/>
            <a:chExt cx="4580971" cy="1053145"/>
          </a:xfrm>
          <a:solidFill>
            <a:schemeClr val="lt1"/>
          </a:solidFill>
        </p:grpSpPr>
        <p:sp>
          <p:nvSpPr>
            <p:cNvPr id="4" name="Freeform: Shape 3"/>
            <p:cNvSpPr/>
            <p:nvPr/>
          </p:nvSpPr>
          <p:spPr>
            <a:xfrm>
              <a:off x="4898479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Freeform: Shape 4"/>
            <p:cNvSpPr/>
            <p:nvPr/>
          </p:nvSpPr>
          <p:spPr>
            <a:xfrm>
              <a:off x="5250904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Freeform: Shape 5"/>
            <p:cNvSpPr/>
            <p:nvPr/>
          </p:nvSpPr>
          <p:spPr>
            <a:xfrm>
              <a:off x="1742482" y="3059698"/>
              <a:ext cx="967043" cy="1036067"/>
            </a:xfrm>
            <a:custGeom>
              <a:avLst/>
              <a:gdLst>
                <a:gd name="connsiteX0" fmla="*/ 0 w 967043"/>
                <a:gd name="connsiteY0" fmla="*/ 0 h 1036067"/>
                <a:gd name="connsiteX1" fmla="*/ 202802 w 967043"/>
                <a:gd name="connsiteY1" fmla="*/ 0 h 1036067"/>
                <a:gd name="connsiteX2" fmla="*/ 324127 w 967043"/>
                <a:gd name="connsiteY2" fmla="*/ 343695 h 1036067"/>
                <a:gd name="connsiteX3" fmla="*/ 488147 w 967043"/>
                <a:gd name="connsiteY3" fmla="*/ 799110 h 1036067"/>
                <a:gd name="connsiteX4" fmla="*/ 777050 w 967043"/>
                <a:gd name="connsiteY4" fmla="*/ 0 h 1036067"/>
                <a:gd name="connsiteX5" fmla="*/ 967043 w 967043"/>
                <a:gd name="connsiteY5" fmla="*/ 0 h 1036067"/>
                <a:gd name="connsiteX6" fmla="*/ 573537 w 967043"/>
                <a:gd name="connsiteY6" fmla="*/ 1036067 h 1036067"/>
                <a:gd name="connsiteX7" fmla="*/ 394218 w 967043"/>
                <a:gd name="connsiteY7" fmla="*/ 1036067 h 1036067"/>
                <a:gd name="connsiteX8" fmla="*/ 0 w 967043"/>
                <a:gd name="connsiteY8" fmla="*/ 0 h 103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7043" h="1036067">
                  <a:moveTo>
                    <a:pt x="0" y="0"/>
                  </a:moveTo>
                  <a:lnTo>
                    <a:pt x="202802" y="0"/>
                  </a:lnTo>
                  <a:cubicBezTo>
                    <a:pt x="213238" y="29412"/>
                    <a:pt x="253680" y="143977"/>
                    <a:pt x="324127" y="343695"/>
                  </a:cubicBezTo>
                  <a:cubicBezTo>
                    <a:pt x="394574" y="543414"/>
                    <a:pt x="449247" y="695218"/>
                    <a:pt x="488147" y="799110"/>
                  </a:cubicBezTo>
                  <a:cubicBezTo>
                    <a:pt x="529419" y="685730"/>
                    <a:pt x="625720" y="419361"/>
                    <a:pt x="777050" y="0"/>
                  </a:cubicBezTo>
                  <a:lnTo>
                    <a:pt x="967043" y="0"/>
                  </a:lnTo>
                  <a:lnTo>
                    <a:pt x="573537" y="1036067"/>
                  </a:lnTo>
                  <a:lnTo>
                    <a:pt x="394218" y="10360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454605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277878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6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2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6" y="456126"/>
                    <a:pt x="577096" y="383544"/>
                  </a:cubicBezTo>
                  <a:cubicBezTo>
                    <a:pt x="577096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3695484" y="3347178"/>
              <a:ext cx="680275" cy="748587"/>
            </a:xfrm>
            <a:custGeom>
              <a:avLst/>
              <a:gdLst>
                <a:gd name="connsiteX0" fmla="*/ 409872 w 680275"/>
                <a:gd name="connsiteY0" fmla="*/ 0 h 748587"/>
                <a:gd name="connsiteX1" fmla="*/ 520880 w 680275"/>
                <a:gd name="connsiteY1" fmla="*/ 16723 h 748587"/>
                <a:gd name="connsiteX2" fmla="*/ 605202 w 680275"/>
                <a:gd name="connsiteY2" fmla="*/ 70803 h 748587"/>
                <a:gd name="connsiteX3" fmla="*/ 661062 w 680275"/>
                <a:gd name="connsiteY3" fmla="*/ 173627 h 748587"/>
                <a:gd name="connsiteX4" fmla="*/ 680275 w 680275"/>
                <a:gd name="connsiteY4" fmla="*/ 332310 h 748587"/>
                <a:gd name="connsiteX5" fmla="*/ 680275 w 680275"/>
                <a:gd name="connsiteY5" fmla="*/ 748587 h 748587"/>
                <a:gd name="connsiteX6" fmla="*/ 503802 w 680275"/>
                <a:gd name="connsiteY6" fmla="*/ 748587 h 748587"/>
                <a:gd name="connsiteX7" fmla="*/ 503802 w 680275"/>
                <a:gd name="connsiteY7" fmla="*/ 320213 h 748587"/>
                <a:gd name="connsiteX8" fmla="*/ 473559 w 680275"/>
                <a:gd name="connsiteY8" fmla="*/ 183233 h 748587"/>
                <a:gd name="connsiteX9" fmla="*/ 373582 w 680275"/>
                <a:gd name="connsiteY9" fmla="*/ 143029 h 748587"/>
                <a:gd name="connsiteX10" fmla="*/ 317367 w 680275"/>
                <a:gd name="connsiteY10" fmla="*/ 154414 h 748587"/>
                <a:gd name="connsiteX11" fmla="*/ 257950 w 680275"/>
                <a:gd name="connsiteY11" fmla="*/ 186080 h 748587"/>
                <a:gd name="connsiteX12" fmla="*/ 209918 w 680275"/>
                <a:gd name="connsiteY12" fmla="*/ 239448 h 748587"/>
                <a:gd name="connsiteX13" fmla="*/ 190704 w 680275"/>
                <a:gd name="connsiteY13" fmla="*/ 311674 h 748587"/>
                <a:gd name="connsiteX14" fmla="*/ 190704 w 680275"/>
                <a:gd name="connsiteY14" fmla="*/ 748587 h 748587"/>
                <a:gd name="connsiteX15" fmla="*/ 14232 w 680275"/>
                <a:gd name="connsiteY15" fmla="*/ 748587 h 748587"/>
                <a:gd name="connsiteX16" fmla="*/ 14232 w 680275"/>
                <a:gd name="connsiteY16" fmla="*/ 296731 h 748587"/>
                <a:gd name="connsiteX17" fmla="*/ 10674 w 680275"/>
                <a:gd name="connsiteY17" fmla="*/ 149789 h 748587"/>
                <a:gd name="connsiteX18" fmla="*/ 3558 w 680275"/>
                <a:gd name="connsiteY18" fmla="*/ 49811 h 748587"/>
                <a:gd name="connsiteX19" fmla="*/ 0 w 680275"/>
                <a:gd name="connsiteY19" fmla="*/ 18502 h 748587"/>
                <a:gd name="connsiteX20" fmla="*/ 187147 w 680275"/>
                <a:gd name="connsiteY20" fmla="*/ 18502 h 748587"/>
                <a:gd name="connsiteX21" fmla="*/ 187147 w 680275"/>
                <a:gd name="connsiteY21" fmla="*/ 115989 h 748587"/>
                <a:gd name="connsiteX22" fmla="*/ 287836 w 680275"/>
                <a:gd name="connsiteY22" fmla="*/ 29531 h 748587"/>
                <a:gd name="connsiteX23" fmla="*/ 409872 w 680275"/>
                <a:gd name="connsiteY23" fmla="*/ 0 h 74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5" h="748587">
                  <a:moveTo>
                    <a:pt x="409872" y="0"/>
                  </a:moveTo>
                  <a:cubicBezTo>
                    <a:pt x="452093" y="0"/>
                    <a:pt x="489096" y="5574"/>
                    <a:pt x="520880" y="16723"/>
                  </a:cubicBezTo>
                  <a:cubicBezTo>
                    <a:pt x="552664" y="27871"/>
                    <a:pt x="580771" y="45898"/>
                    <a:pt x="605202" y="70803"/>
                  </a:cubicBezTo>
                  <a:cubicBezTo>
                    <a:pt x="629634" y="95708"/>
                    <a:pt x="648253" y="129983"/>
                    <a:pt x="661062" y="173627"/>
                  </a:cubicBezTo>
                  <a:cubicBezTo>
                    <a:pt x="673870" y="217271"/>
                    <a:pt x="680275" y="270165"/>
                    <a:pt x="680275" y="332310"/>
                  </a:cubicBezTo>
                  <a:lnTo>
                    <a:pt x="680275" y="748587"/>
                  </a:lnTo>
                  <a:lnTo>
                    <a:pt x="503802" y="748587"/>
                  </a:lnTo>
                  <a:lnTo>
                    <a:pt x="503802" y="320213"/>
                  </a:lnTo>
                  <a:cubicBezTo>
                    <a:pt x="503802" y="255696"/>
                    <a:pt x="493721" y="210036"/>
                    <a:pt x="473559" y="183233"/>
                  </a:cubicBezTo>
                  <a:cubicBezTo>
                    <a:pt x="453398" y="156430"/>
                    <a:pt x="420072" y="143029"/>
                    <a:pt x="373582" y="143029"/>
                  </a:cubicBezTo>
                  <a:cubicBezTo>
                    <a:pt x="356504" y="143029"/>
                    <a:pt x="337765" y="146824"/>
                    <a:pt x="317367" y="154414"/>
                  </a:cubicBezTo>
                  <a:cubicBezTo>
                    <a:pt x="296968" y="162004"/>
                    <a:pt x="277162" y="172560"/>
                    <a:pt x="257950" y="186080"/>
                  </a:cubicBezTo>
                  <a:cubicBezTo>
                    <a:pt x="238737" y="199600"/>
                    <a:pt x="222726" y="217389"/>
                    <a:pt x="209918" y="239448"/>
                  </a:cubicBezTo>
                  <a:cubicBezTo>
                    <a:pt x="197109" y="261508"/>
                    <a:pt x="190704" y="285583"/>
                    <a:pt x="190704" y="311674"/>
                  </a:cubicBezTo>
                  <a:lnTo>
                    <a:pt x="190704" y="748587"/>
                  </a:lnTo>
                  <a:lnTo>
                    <a:pt x="14232" y="748587"/>
                  </a:lnTo>
                  <a:lnTo>
                    <a:pt x="14232" y="296731"/>
                  </a:lnTo>
                  <a:cubicBezTo>
                    <a:pt x="14232" y="245023"/>
                    <a:pt x="13046" y="196042"/>
                    <a:pt x="10674" y="149789"/>
                  </a:cubicBezTo>
                  <a:cubicBezTo>
                    <a:pt x="8302" y="103536"/>
                    <a:pt x="5930" y="70210"/>
                    <a:pt x="3558" y="49811"/>
                  </a:cubicBezTo>
                  <a:lnTo>
                    <a:pt x="0" y="18502"/>
                  </a:lnTo>
                  <a:lnTo>
                    <a:pt x="187147" y="18502"/>
                  </a:lnTo>
                  <a:lnTo>
                    <a:pt x="187147" y="115989"/>
                  </a:lnTo>
                  <a:cubicBezTo>
                    <a:pt x="212289" y="78037"/>
                    <a:pt x="245852" y="49218"/>
                    <a:pt x="287836" y="29531"/>
                  </a:cubicBezTo>
                  <a:cubicBezTo>
                    <a:pt x="329819" y="9844"/>
                    <a:pt x="370498" y="0"/>
                    <a:pt x="40987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557913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5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1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5" y="456126"/>
                    <a:pt x="577095" y="383544"/>
                  </a:cubicBezTo>
                  <a:cubicBezTo>
                    <a:pt x="577095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4546766" y="3365680"/>
              <a:ext cx="170068" cy="730085"/>
            </a:xfrm>
            <a:custGeom>
              <a:avLst/>
              <a:gdLst>
                <a:gd name="connsiteX0" fmla="*/ 0 w 170068"/>
                <a:gd name="connsiteY0" fmla="*/ 0 h 730085"/>
                <a:gd name="connsiteX1" fmla="*/ 170068 w 170068"/>
                <a:gd name="connsiteY1" fmla="*/ 0 h 730085"/>
                <a:gd name="connsiteX2" fmla="*/ 170068 w 170068"/>
                <a:gd name="connsiteY2" fmla="*/ 730085 h 730085"/>
                <a:gd name="connsiteX3" fmla="*/ 0 w 170068"/>
                <a:gd name="connsiteY3" fmla="*/ 730085 h 730085"/>
                <a:gd name="connsiteX4" fmla="*/ 0 w 170068"/>
                <a:gd name="connsiteY4" fmla="*/ 0 h 73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68" h="730085">
                  <a:moveTo>
                    <a:pt x="0" y="0"/>
                  </a:moveTo>
                  <a:lnTo>
                    <a:pt x="170068" y="0"/>
                  </a:lnTo>
                  <a:lnTo>
                    <a:pt x="170068" y="730085"/>
                  </a:lnTo>
                  <a:lnTo>
                    <a:pt x="0" y="73008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33523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29742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 rot="10800000" flipV="1">
            <a:off x="7824786" y="51117"/>
            <a:ext cx="1319214" cy="900247"/>
          </a:xfrm>
          <a:prstGeom prst="rect">
            <a:avLst/>
          </a:prstGeom>
          <a:noFill/>
        </p:spPr>
        <p:txBody>
          <a:bodyPr wrap="square" lIns="68535" tIns="34289" rIns="68535" bIns="34289" rtlCol="0">
            <a:spAutoFit/>
          </a:bodyPr>
          <a:lstStyle/>
          <a:p>
            <a:pPr algn="ctr" defTabSz="685165"/>
            <a:fld id="{260E2A6B-A809-4840-BF14-8648BC0BDF87}" type="slidenum">
              <a:rPr lang="id-ID" sz="5400" b="1" spc="-113" smtClean="0">
                <a:solidFill>
                  <a:prstClr val="white">
                    <a:alpha val="45000"/>
                  </a:prstClr>
                </a:solidFill>
                <a:ea typeface="Roboto Condensed" pitchFamily="2" charset="0"/>
                <a:cs typeface="Segoe UI" panose="020B0502040204020203" pitchFamily="34" charset="0"/>
              </a:rPr>
            </a:fld>
            <a:endParaRPr lang="id-ID" sz="31000" b="1" spc="-113" dirty="0">
              <a:solidFill>
                <a:prstClr val="white">
                  <a:alpha val="45000"/>
                </a:prstClr>
              </a:solidFill>
              <a:ea typeface="Roboto Condensed" pitchFamily="2" charset="0"/>
              <a:cs typeface="Segoe UI" panose="020B0502040204020203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 flipH="1">
            <a:off x="334104" y="4790158"/>
            <a:ext cx="3103775" cy="196206"/>
          </a:xfrm>
          <a:prstGeom prst="rect">
            <a:avLst/>
          </a:prstGeom>
          <a:noFill/>
        </p:spPr>
        <p:txBody>
          <a:bodyPr wrap="square" lIns="68535" tIns="34289" rIns="68535" bIns="34289" rtlCol="0">
            <a:spAutoFit/>
          </a:bodyPr>
          <a:lstStyle/>
          <a:p>
            <a:pPr defTabSz="685165"/>
            <a:r>
              <a:rPr lang="en-US" sz="800" dirty="0">
                <a:solidFill>
                  <a:prstClr val="white">
                    <a:alpha val="45000"/>
                  </a:prstClr>
                </a:solidFill>
                <a:latin typeface="Muli"/>
              </a:rPr>
              <a:t>Copyright © Company. All rights. | www.companysite.com</a:t>
            </a:r>
            <a:endParaRPr lang="en-US" sz="800" dirty="0">
              <a:solidFill>
                <a:prstClr val="white">
                  <a:alpha val="45000"/>
                </a:prstClr>
              </a:solidFill>
              <a:latin typeface="Muli"/>
            </a:endParaRPr>
          </a:p>
        </p:txBody>
      </p:sp>
      <p:sp>
        <p:nvSpPr>
          <p:cNvPr id="20" name="Freeform: Shape 19"/>
          <p:cNvSpPr/>
          <p:nvPr userDrawn="1"/>
        </p:nvSpPr>
        <p:spPr>
          <a:xfrm>
            <a:off x="7486649" y="4877644"/>
            <a:ext cx="1319214" cy="265856"/>
          </a:xfrm>
          <a:custGeom>
            <a:avLst/>
            <a:gdLst>
              <a:gd name="connsiteX0" fmla="*/ 550981 w 2344943"/>
              <a:gd name="connsiteY0" fmla="*/ 0 h 407428"/>
              <a:gd name="connsiteX1" fmla="*/ 940996 w 2344943"/>
              <a:gd name="connsiteY1" fmla="*/ 0 h 407428"/>
              <a:gd name="connsiteX2" fmla="*/ 1403945 w 2344943"/>
              <a:gd name="connsiteY2" fmla="*/ 0 h 407428"/>
              <a:gd name="connsiteX3" fmla="*/ 1793961 w 2344943"/>
              <a:gd name="connsiteY3" fmla="*/ 0 h 407428"/>
              <a:gd name="connsiteX4" fmla="*/ 2288061 w 2344943"/>
              <a:gd name="connsiteY4" fmla="*/ 355358 h 407428"/>
              <a:gd name="connsiteX5" fmla="*/ 2344943 w 2344943"/>
              <a:gd name="connsiteY5" fmla="*/ 407428 h 407428"/>
              <a:gd name="connsiteX6" fmla="*/ 0 w 2344943"/>
              <a:gd name="connsiteY6" fmla="*/ 407428 h 407428"/>
              <a:gd name="connsiteX7" fmla="*/ 56882 w 2344943"/>
              <a:gd name="connsiteY7" fmla="*/ 355358 h 407428"/>
              <a:gd name="connsiteX8" fmla="*/ 550981 w 2344943"/>
              <a:gd name="connsiteY8" fmla="*/ 0 h 40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4943" h="407428">
                <a:moveTo>
                  <a:pt x="550981" y="0"/>
                </a:moveTo>
                <a:lnTo>
                  <a:pt x="940996" y="0"/>
                </a:lnTo>
                <a:lnTo>
                  <a:pt x="1403945" y="0"/>
                </a:lnTo>
                <a:lnTo>
                  <a:pt x="1793961" y="0"/>
                </a:lnTo>
                <a:cubicBezTo>
                  <a:pt x="2111814" y="387"/>
                  <a:pt x="2144200" y="198956"/>
                  <a:pt x="2288061" y="355358"/>
                </a:cubicBezTo>
                <a:lnTo>
                  <a:pt x="2344943" y="407428"/>
                </a:lnTo>
                <a:lnTo>
                  <a:pt x="0" y="407428"/>
                </a:lnTo>
                <a:lnTo>
                  <a:pt x="56882" y="355358"/>
                </a:lnTo>
                <a:cubicBezTo>
                  <a:pt x="200743" y="198956"/>
                  <a:pt x="233129" y="387"/>
                  <a:pt x="5509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837568" y="4951435"/>
            <a:ext cx="617437" cy="111600"/>
            <a:chOff x="10435302" y="6601913"/>
            <a:chExt cx="823249" cy="148800"/>
          </a:xfrm>
          <a:solidFill>
            <a:schemeClr val="accent1"/>
          </a:solidFill>
        </p:grpSpPr>
        <p:sp>
          <p:nvSpPr>
            <p:cNvPr id="26" name="Freeform 22"/>
            <p:cNvSpPr>
              <a:spLocks noEditPoints="1"/>
            </p:cNvSpPr>
            <p:nvPr userDrawn="1"/>
          </p:nvSpPr>
          <p:spPr bwMode="auto">
            <a:xfrm>
              <a:off x="10435302" y="6611627"/>
              <a:ext cx="161605" cy="129373"/>
            </a:xfrm>
            <a:custGeom>
              <a:avLst/>
              <a:gdLst>
                <a:gd name="T0" fmla="*/ 68 w 200"/>
                <a:gd name="T1" fmla="*/ 160 h 160"/>
                <a:gd name="T2" fmla="*/ 2 w 200"/>
                <a:gd name="T3" fmla="*/ 123 h 160"/>
                <a:gd name="T4" fmla="*/ 17 w 200"/>
                <a:gd name="T5" fmla="*/ 118 h 160"/>
                <a:gd name="T6" fmla="*/ 24 w 200"/>
                <a:gd name="T7" fmla="*/ 100 h 160"/>
                <a:gd name="T8" fmla="*/ 16 w 200"/>
                <a:gd name="T9" fmla="*/ 82 h 160"/>
                <a:gd name="T10" fmla="*/ 12 w 200"/>
                <a:gd name="T11" fmla="*/ 49 h 160"/>
                <a:gd name="T12" fmla="*/ 10 w 200"/>
                <a:gd name="T13" fmla="*/ 31 h 160"/>
                <a:gd name="T14" fmla="*/ 27 w 200"/>
                <a:gd name="T15" fmla="*/ 2 h 160"/>
                <a:gd name="T16" fmla="*/ 44 w 200"/>
                <a:gd name="T17" fmla="*/ 17 h 160"/>
                <a:gd name="T18" fmla="*/ 97 w 200"/>
                <a:gd name="T19" fmla="*/ 14 h 160"/>
                <a:gd name="T20" fmla="*/ 145 w 200"/>
                <a:gd name="T21" fmla="*/ 2 h 160"/>
                <a:gd name="T22" fmla="*/ 172 w 200"/>
                <a:gd name="T23" fmla="*/ 6 h 160"/>
                <a:gd name="T24" fmla="*/ 183 w 200"/>
                <a:gd name="T25" fmla="*/ 2 h 160"/>
                <a:gd name="T26" fmla="*/ 190 w 200"/>
                <a:gd name="T27" fmla="*/ 17 h 160"/>
                <a:gd name="T28" fmla="*/ 196 w 200"/>
                <a:gd name="T29" fmla="*/ 18 h 160"/>
                <a:gd name="T30" fmla="*/ 197 w 200"/>
                <a:gd name="T31" fmla="*/ 19 h 160"/>
                <a:gd name="T32" fmla="*/ 197 w 200"/>
                <a:gd name="T33" fmla="*/ 20 h 160"/>
                <a:gd name="T34" fmla="*/ 200 w 200"/>
                <a:gd name="T35" fmla="*/ 23 h 160"/>
                <a:gd name="T36" fmla="*/ 190 w 200"/>
                <a:gd name="T37" fmla="*/ 42 h 160"/>
                <a:gd name="T38" fmla="*/ 179 w 200"/>
                <a:gd name="T39" fmla="*/ 54 h 160"/>
                <a:gd name="T40" fmla="*/ 105 w 200"/>
                <a:gd name="T41" fmla="*/ 154 h 160"/>
                <a:gd name="T42" fmla="*/ 10 w 200"/>
                <a:gd name="T43" fmla="*/ 126 h 160"/>
                <a:gd name="T44" fmla="*/ 68 w 200"/>
                <a:gd name="T45" fmla="*/ 152 h 160"/>
                <a:gd name="T46" fmla="*/ 103 w 200"/>
                <a:gd name="T47" fmla="*/ 147 h 160"/>
                <a:gd name="T48" fmla="*/ 171 w 200"/>
                <a:gd name="T49" fmla="*/ 55 h 160"/>
                <a:gd name="T50" fmla="*/ 184 w 200"/>
                <a:gd name="T51" fmla="*/ 37 h 160"/>
                <a:gd name="T52" fmla="*/ 190 w 200"/>
                <a:gd name="T53" fmla="*/ 25 h 160"/>
                <a:gd name="T54" fmla="*/ 184 w 200"/>
                <a:gd name="T55" fmla="*/ 26 h 160"/>
                <a:gd name="T56" fmla="*/ 179 w 200"/>
                <a:gd name="T57" fmla="*/ 21 h 160"/>
                <a:gd name="T58" fmla="*/ 178 w 200"/>
                <a:gd name="T59" fmla="*/ 12 h 160"/>
                <a:gd name="T60" fmla="*/ 159 w 200"/>
                <a:gd name="T61" fmla="*/ 18 h 160"/>
                <a:gd name="T62" fmla="*/ 156 w 200"/>
                <a:gd name="T63" fmla="*/ 17 h 160"/>
                <a:gd name="T64" fmla="*/ 131 w 200"/>
                <a:gd name="T65" fmla="*/ 8 h 160"/>
                <a:gd name="T66" fmla="*/ 94 w 200"/>
                <a:gd name="T67" fmla="*/ 44 h 160"/>
                <a:gd name="T68" fmla="*/ 89 w 200"/>
                <a:gd name="T69" fmla="*/ 48 h 160"/>
                <a:gd name="T70" fmla="*/ 35 w 200"/>
                <a:gd name="T71" fmla="*/ 18 h 160"/>
                <a:gd name="T72" fmla="*/ 18 w 200"/>
                <a:gd name="T73" fmla="*/ 31 h 160"/>
                <a:gd name="T74" fmla="*/ 21 w 200"/>
                <a:gd name="T75" fmla="*/ 49 h 160"/>
                <a:gd name="T76" fmla="*/ 18 w 200"/>
                <a:gd name="T77" fmla="*/ 55 h 160"/>
                <a:gd name="T78" fmla="*/ 23 w 200"/>
                <a:gd name="T79" fmla="*/ 78 h 160"/>
                <a:gd name="T80" fmla="*/ 30 w 200"/>
                <a:gd name="T81" fmla="*/ 87 h 160"/>
                <a:gd name="T82" fmla="*/ 31 w 200"/>
                <a:gd name="T83" fmla="*/ 97 h 160"/>
                <a:gd name="T84" fmla="*/ 60 w 200"/>
                <a:gd name="T85" fmla="*/ 119 h 160"/>
                <a:gd name="T86" fmla="*/ 23 w 200"/>
                <a:gd name="T87" fmla="*/ 126 h 160"/>
                <a:gd name="T88" fmla="*/ 11 w 200"/>
                <a:gd name="T89" fmla="*/ 12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" h="160">
                  <a:moveTo>
                    <a:pt x="68" y="160"/>
                  </a:moveTo>
                  <a:cubicBezTo>
                    <a:pt x="68" y="160"/>
                    <a:pt x="68" y="160"/>
                    <a:pt x="68" y="160"/>
                  </a:cubicBezTo>
                  <a:cubicBezTo>
                    <a:pt x="50" y="160"/>
                    <a:pt x="33" y="156"/>
                    <a:pt x="20" y="148"/>
                  </a:cubicBezTo>
                  <a:cubicBezTo>
                    <a:pt x="19" y="147"/>
                    <a:pt x="0" y="132"/>
                    <a:pt x="2" y="123"/>
                  </a:cubicBezTo>
                  <a:cubicBezTo>
                    <a:pt x="3" y="121"/>
                    <a:pt x="5" y="118"/>
                    <a:pt x="11" y="118"/>
                  </a:cubicBezTo>
                  <a:cubicBezTo>
                    <a:pt x="13" y="118"/>
                    <a:pt x="15" y="118"/>
                    <a:pt x="17" y="118"/>
                  </a:cubicBezTo>
                  <a:cubicBezTo>
                    <a:pt x="24" y="118"/>
                    <a:pt x="31" y="118"/>
                    <a:pt x="37" y="117"/>
                  </a:cubicBezTo>
                  <a:cubicBezTo>
                    <a:pt x="31" y="112"/>
                    <a:pt x="26" y="107"/>
                    <a:pt x="24" y="100"/>
                  </a:cubicBezTo>
                  <a:cubicBezTo>
                    <a:pt x="23" y="98"/>
                    <a:pt x="21" y="94"/>
                    <a:pt x="21" y="90"/>
                  </a:cubicBezTo>
                  <a:cubicBezTo>
                    <a:pt x="19" y="88"/>
                    <a:pt x="17" y="85"/>
                    <a:pt x="16" y="82"/>
                  </a:cubicBezTo>
                  <a:cubicBezTo>
                    <a:pt x="11" y="75"/>
                    <a:pt x="9" y="66"/>
                    <a:pt x="10" y="56"/>
                  </a:cubicBezTo>
                  <a:cubicBezTo>
                    <a:pt x="10" y="53"/>
                    <a:pt x="11" y="50"/>
                    <a:pt x="12" y="49"/>
                  </a:cubicBezTo>
                  <a:cubicBezTo>
                    <a:pt x="12" y="48"/>
                    <a:pt x="11" y="46"/>
                    <a:pt x="11" y="45"/>
                  </a:cubicBezTo>
                  <a:cubicBezTo>
                    <a:pt x="10" y="41"/>
                    <a:pt x="10" y="36"/>
                    <a:pt x="10" y="31"/>
                  </a:cubicBezTo>
                  <a:cubicBezTo>
                    <a:pt x="11" y="20"/>
                    <a:pt x="15" y="12"/>
                    <a:pt x="22" y="4"/>
                  </a:cubicBezTo>
                  <a:cubicBezTo>
                    <a:pt x="24" y="3"/>
                    <a:pt x="25" y="2"/>
                    <a:pt x="27" y="2"/>
                  </a:cubicBezTo>
                  <a:cubicBezTo>
                    <a:pt x="32" y="2"/>
                    <a:pt x="37" y="7"/>
                    <a:pt x="42" y="14"/>
                  </a:cubicBezTo>
                  <a:cubicBezTo>
                    <a:pt x="43" y="15"/>
                    <a:pt x="44" y="16"/>
                    <a:pt x="44" y="17"/>
                  </a:cubicBezTo>
                  <a:cubicBezTo>
                    <a:pt x="55" y="27"/>
                    <a:pt x="68" y="34"/>
                    <a:pt x="86" y="39"/>
                  </a:cubicBezTo>
                  <a:cubicBezTo>
                    <a:pt x="87" y="30"/>
                    <a:pt x="91" y="21"/>
                    <a:pt x="97" y="14"/>
                  </a:cubicBezTo>
                  <a:cubicBezTo>
                    <a:pt x="106" y="5"/>
                    <a:pt x="118" y="0"/>
                    <a:pt x="131" y="0"/>
                  </a:cubicBezTo>
                  <a:cubicBezTo>
                    <a:pt x="136" y="0"/>
                    <a:pt x="140" y="1"/>
                    <a:pt x="145" y="2"/>
                  </a:cubicBezTo>
                  <a:cubicBezTo>
                    <a:pt x="150" y="4"/>
                    <a:pt x="155" y="7"/>
                    <a:pt x="160" y="10"/>
                  </a:cubicBezTo>
                  <a:cubicBezTo>
                    <a:pt x="164" y="10"/>
                    <a:pt x="168" y="8"/>
                    <a:pt x="172" y="6"/>
                  </a:cubicBezTo>
                  <a:cubicBezTo>
                    <a:pt x="172" y="6"/>
                    <a:pt x="173" y="6"/>
                    <a:pt x="174" y="5"/>
                  </a:cubicBezTo>
                  <a:cubicBezTo>
                    <a:pt x="176" y="4"/>
                    <a:pt x="180" y="2"/>
                    <a:pt x="183" y="2"/>
                  </a:cubicBezTo>
                  <a:cubicBezTo>
                    <a:pt x="187" y="2"/>
                    <a:pt x="189" y="3"/>
                    <a:pt x="190" y="6"/>
                  </a:cubicBezTo>
                  <a:cubicBezTo>
                    <a:pt x="191" y="9"/>
                    <a:pt x="191" y="13"/>
                    <a:pt x="190" y="17"/>
                  </a:cubicBezTo>
                  <a:cubicBezTo>
                    <a:pt x="192" y="17"/>
                    <a:pt x="194" y="17"/>
                    <a:pt x="195" y="18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9" y="29"/>
                    <a:pt x="194" y="36"/>
                    <a:pt x="190" y="42"/>
                  </a:cubicBezTo>
                  <a:cubicBezTo>
                    <a:pt x="188" y="44"/>
                    <a:pt x="186" y="46"/>
                    <a:pt x="184" y="47"/>
                  </a:cubicBezTo>
                  <a:cubicBezTo>
                    <a:pt x="181" y="50"/>
                    <a:pt x="179" y="52"/>
                    <a:pt x="179" y="54"/>
                  </a:cubicBezTo>
                  <a:cubicBezTo>
                    <a:pt x="181" y="70"/>
                    <a:pt x="174" y="87"/>
                    <a:pt x="169" y="99"/>
                  </a:cubicBezTo>
                  <a:cubicBezTo>
                    <a:pt x="157" y="125"/>
                    <a:pt x="134" y="145"/>
                    <a:pt x="105" y="154"/>
                  </a:cubicBezTo>
                  <a:cubicBezTo>
                    <a:pt x="93" y="158"/>
                    <a:pt x="81" y="160"/>
                    <a:pt x="68" y="160"/>
                  </a:cubicBezTo>
                  <a:close/>
                  <a:moveTo>
                    <a:pt x="10" y="126"/>
                  </a:moveTo>
                  <a:cubicBezTo>
                    <a:pt x="12" y="130"/>
                    <a:pt x="21" y="139"/>
                    <a:pt x="24" y="141"/>
                  </a:cubicBezTo>
                  <a:cubicBezTo>
                    <a:pt x="36" y="148"/>
                    <a:pt x="52" y="152"/>
                    <a:pt x="68" y="15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80" y="152"/>
                    <a:pt x="92" y="150"/>
                    <a:pt x="103" y="147"/>
                  </a:cubicBezTo>
                  <a:cubicBezTo>
                    <a:pt x="129" y="138"/>
                    <a:pt x="150" y="120"/>
                    <a:pt x="161" y="96"/>
                  </a:cubicBezTo>
                  <a:cubicBezTo>
                    <a:pt x="166" y="85"/>
                    <a:pt x="172" y="69"/>
                    <a:pt x="171" y="55"/>
                  </a:cubicBezTo>
                  <a:cubicBezTo>
                    <a:pt x="171" y="49"/>
                    <a:pt x="175" y="45"/>
                    <a:pt x="179" y="41"/>
                  </a:cubicBezTo>
                  <a:cubicBezTo>
                    <a:pt x="181" y="40"/>
                    <a:pt x="183" y="39"/>
                    <a:pt x="184" y="37"/>
                  </a:cubicBezTo>
                  <a:cubicBezTo>
                    <a:pt x="190" y="29"/>
                    <a:pt x="191" y="25"/>
                    <a:pt x="191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89" y="25"/>
                    <a:pt x="187" y="25"/>
                    <a:pt x="186" y="25"/>
                  </a:cubicBezTo>
                  <a:cubicBezTo>
                    <a:pt x="185" y="26"/>
                    <a:pt x="185" y="26"/>
                    <a:pt x="184" y="26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83" y="13"/>
                    <a:pt x="183" y="11"/>
                    <a:pt x="183" y="10"/>
                  </a:cubicBezTo>
                  <a:cubicBezTo>
                    <a:pt x="181" y="10"/>
                    <a:pt x="179" y="11"/>
                    <a:pt x="178" y="12"/>
                  </a:cubicBezTo>
                  <a:cubicBezTo>
                    <a:pt x="177" y="13"/>
                    <a:pt x="176" y="13"/>
                    <a:pt x="175" y="13"/>
                  </a:cubicBezTo>
                  <a:cubicBezTo>
                    <a:pt x="170" y="16"/>
                    <a:pt x="164" y="18"/>
                    <a:pt x="159" y="18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2" y="14"/>
                    <a:pt x="147" y="11"/>
                    <a:pt x="142" y="10"/>
                  </a:cubicBezTo>
                  <a:cubicBezTo>
                    <a:pt x="139" y="8"/>
                    <a:pt x="135" y="8"/>
                    <a:pt x="131" y="8"/>
                  </a:cubicBezTo>
                  <a:cubicBezTo>
                    <a:pt x="121" y="8"/>
                    <a:pt x="110" y="12"/>
                    <a:pt x="103" y="19"/>
                  </a:cubicBezTo>
                  <a:cubicBezTo>
                    <a:pt x="97" y="26"/>
                    <a:pt x="94" y="35"/>
                    <a:pt x="94" y="44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67" y="42"/>
                    <a:pt x="51" y="34"/>
                    <a:pt x="39" y="22"/>
                  </a:cubicBezTo>
                  <a:cubicBezTo>
                    <a:pt x="38" y="22"/>
                    <a:pt x="37" y="20"/>
                    <a:pt x="35" y="18"/>
                  </a:cubicBezTo>
                  <a:cubicBezTo>
                    <a:pt x="34" y="16"/>
                    <a:pt x="30" y="11"/>
                    <a:pt x="28" y="10"/>
                  </a:cubicBezTo>
                  <a:cubicBezTo>
                    <a:pt x="21" y="16"/>
                    <a:pt x="19" y="22"/>
                    <a:pt x="18" y="31"/>
                  </a:cubicBezTo>
                  <a:cubicBezTo>
                    <a:pt x="18" y="36"/>
                    <a:pt x="18" y="40"/>
                    <a:pt x="19" y="44"/>
                  </a:cubicBezTo>
                  <a:cubicBezTo>
                    <a:pt x="19" y="45"/>
                    <a:pt x="20" y="47"/>
                    <a:pt x="21" y="4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6"/>
                  </a:cubicBezTo>
                  <a:cubicBezTo>
                    <a:pt x="17" y="65"/>
                    <a:pt x="19" y="72"/>
                    <a:pt x="23" y="78"/>
                  </a:cubicBezTo>
                  <a:cubicBezTo>
                    <a:pt x="24" y="81"/>
                    <a:pt x="26" y="83"/>
                    <a:pt x="28" y="85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9" y="91"/>
                    <a:pt x="30" y="94"/>
                    <a:pt x="31" y="97"/>
                  </a:cubicBezTo>
                  <a:cubicBezTo>
                    <a:pt x="34" y="105"/>
                    <a:pt x="41" y="111"/>
                    <a:pt x="50" y="115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40" y="125"/>
                    <a:pt x="32" y="126"/>
                    <a:pt x="23" y="126"/>
                  </a:cubicBezTo>
                  <a:cubicBezTo>
                    <a:pt x="21" y="126"/>
                    <a:pt x="19" y="126"/>
                    <a:pt x="17" y="126"/>
                  </a:cubicBezTo>
                  <a:cubicBezTo>
                    <a:pt x="15" y="126"/>
                    <a:pt x="13" y="126"/>
                    <a:pt x="11" y="126"/>
                  </a:cubicBezTo>
                  <a:cubicBezTo>
                    <a:pt x="11" y="126"/>
                    <a:pt x="10" y="126"/>
                    <a:pt x="10" y="1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165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27" name="Freeform 35"/>
            <p:cNvSpPr>
              <a:spLocks noEditPoints="1"/>
            </p:cNvSpPr>
            <p:nvPr userDrawn="1"/>
          </p:nvSpPr>
          <p:spPr bwMode="auto">
            <a:xfrm>
              <a:off x="10816239" y="6605224"/>
              <a:ext cx="71089" cy="142178"/>
            </a:xfrm>
            <a:custGeom>
              <a:avLst/>
              <a:gdLst>
                <a:gd name="T0" fmla="*/ 60 w 88"/>
                <a:gd name="T1" fmla="*/ 176 h 176"/>
                <a:gd name="T2" fmla="*/ 16 w 88"/>
                <a:gd name="T3" fmla="*/ 176 h 176"/>
                <a:gd name="T4" fmla="*/ 16 w 88"/>
                <a:gd name="T5" fmla="*/ 92 h 176"/>
                <a:gd name="T6" fmla="*/ 0 w 88"/>
                <a:gd name="T7" fmla="*/ 92 h 176"/>
                <a:gd name="T8" fmla="*/ 0 w 88"/>
                <a:gd name="T9" fmla="*/ 56 h 176"/>
                <a:gd name="T10" fmla="*/ 16 w 88"/>
                <a:gd name="T11" fmla="*/ 56 h 176"/>
                <a:gd name="T12" fmla="*/ 17 w 88"/>
                <a:gd name="T13" fmla="*/ 39 h 176"/>
                <a:gd name="T14" fmla="*/ 57 w 88"/>
                <a:gd name="T15" fmla="*/ 0 h 176"/>
                <a:gd name="T16" fmla="*/ 88 w 88"/>
                <a:gd name="T17" fmla="*/ 0 h 176"/>
                <a:gd name="T18" fmla="*/ 88 w 88"/>
                <a:gd name="T19" fmla="*/ 37 h 176"/>
                <a:gd name="T20" fmla="*/ 64 w 88"/>
                <a:gd name="T21" fmla="*/ 37 h 176"/>
                <a:gd name="T22" fmla="*/ 60 w 88"/>
                <a:gd name="T23" fmla="*/ 40 h 176"/>
                <a:gd name="T24" fmla="*/ 60 w 88"/>
                <a:gd name="T25" fmla="*/ 56 h 176"/>
                <a:gd name="T26" fmla="*/ 84 w 88"/>
                <a:gd name="T27" fmla="*/ 56 h 176"/>
                <a:gd name="T28" fmla="*/ 85 w 88"/>
                <a:gd name="T29" fmla="*/ 92 h 176"/>
                <a:gd name="T30" fmla="*/ 60 w 88"/>
                <a:gd name="T31" fmla="*/ 92 h 176"/>
                <a:gd name="T32" fmla="*/ 60 w 88"/>
                <a:gd name="T33" fmla="*/ 176 h 176"/>
                <a:gd name="T34" fmla="*/ 24 w 88"/>
                <a:gd name="T35" fmla="*/ 168 h 176"/>
                <a:gd name="T36" fmla="*/ 52 w 88"/>
                <a:gd name="T37" fmla="*/ 168 h 176"/>
                <a:gd name="T38" fmla="*/ 53 w 88"/>
                <a:gd name="T39" fmla="*/ 84 h 176"/>
                <a:gd name="T40" fmla="*/ 77 w 88"/>
                <a:gd name="T41" fmla="*/ 84 h 176"/>
                <a:gd name="T42" fmla="*/ 76 w 88"/>
                <a:gd name="T43" fmla="*/ 64 h 176"/>
                <a:gd name="T44" fmla="*/ 52 w 88"/>
                <a:gd name="T45" fmla="*/ 64 h 176"/>
                <a:gd name="T46" fmla="*/ 53 w 88"/>
                <a:gd name="T47" fmla="*/ 41 h 176"/>
                <a:gd name="T48" fmla="*/ 64 w 88"/>
                <a:gd name="T49" fmla="*/ 29 h 176"/>
                <a:gd name="T50" fmla="*/ 79 w 88"/>
                <a:gd name="T51" fmla="*/ 29 h 176"/>
                <a:gd name="T52" fmla="*/ 79 w 88"/>
                <a:gd name="T53" fmla="*/ 8 h 176"/>
                <a:gd name="T54" fmla="*/ 57 w 88"/>
                <a:gd name="T55" fmla="*/ 8 h 176"/>
                <a:gd name="T56" fmla="*/ 25 w 88"/>
                <a:gd name="T57" fmla="*/ 39 h 176"/>
                <a:gd name="T58" fmla="*/ 24 w 88"/>
                <a:gd name="T59" fmla="*/ 64 h 176"/>
                <a:gd name="T60" fmla="*/ 8 w 88"/>
                <a:gd name="T61" fmla="*/ 64 h 176"/>
                <a:gd name="T62" fmla="*/ 8 w 88"/>
                <a:gd name="T63" fmla="*/ 84 h 176"/>
                <a:gd name="T64" fmla="*/ 24 w 88"/>
                <a:gd name="T65" fmla="*/ 84 h 176"/>
                <a:gd name="T66" fmla="*/ 24 w 88"/>
                <a:gd name="T67" fmla="*/ 16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176">
                  <a:moveTo>
                    <a:pt x="60" y="176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20"/>
                    <a:pt x="28" y="0"/>
                    <a:pt x="57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2" y="37"/>
                    <a:pt x="60" y="37"/>
                    <a:pt x="60" y="40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60" y="92"/>
                    <a:pt x="60" y="92"/>
                    <a:pt x="60" y="92"/>
                  </a:cubicBezTo>
                  <a:lnTo>
                    <a:pt x="60" y="176"/>
                  </a:lnTo>
                  <a:close/>
                  <a:moveTo>
                    <a:pt x="24" y="168"/>
                  </a:moveTo>
                  <a:cubicBezTo>
                    <a:pt x="52" y="168"/>
                    <a:pt x="52" y="168"/>
                    <a:pt x="52" y="168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33"/>
                    <a:pt x="59" y="29"/>
                    <a:pt x="64" y="29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28" y="8"/>
                    <a:pt x="25" y="32"/>
                    <a:pt x="25" y="39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24" y="84"/>
                    <a:pt x="24" y="84"/>
                    <a:pt x="24" y="84"/>
                  </a:cubicBezTo>
                  <a:lnTo>
                    <a:pt x="24" y="1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165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28" name="Freeform 37"/>
            <p:cNvSpPr>
              <a:spLocks noEditPoints="1"/>
            </p:cNvSpPr>
            <p:nvPr userDrawn="1"/>
          </p:nvSpPr>
          <p:spPr bwMode="auto">
            <a:xfrm>
              <a:off x="11106660" y="6601913"/>
              <a:ext cx="151891" cy="148800"/>
            </a:xfrm>
            <a:custGeom>
              <a:avLst/>
              <a:gdLst>
                <a:gd name="T0" fmla="*/ 17 w 188"/>
                <a:gd name="T1" fmla="*/ 184 h 184"/>
                <a:gd name="T2" fmla="*/ 0 w 188"/>
                <a:gd name="T3" fmla="*/ 17 h 184"/>
                <a:gd name="T4" fmla="*/ 170 w 188"/>
                <a:gd name="T5" fmla="*/ 0 h 184"/>
                <a:gd name="T6" fmla="*/ 188 w 188"/>
                <a:gd name="T7" fmla="*/ 167 h 184"/>
                <a:gd name="T8" fmla="*/ 17 w 188"/>
                <a:gd name="T9" fmla="*/ 8 h 184"/>
                <a:gd name="T10" fmla="*/ 7 w 188"/>
                <a:gd name="T11" fmla="*/ 167 h 184"/>
                <a:gd name="T12" fmla="*/ 170 w 188"/>
                <a:gd name="T13" fmla="*/ 176 h 184"/>
                <a:gd name="T14" fmla="*/ 180 w 188"/>
                <a:gd name="T15" fmla="*/ 17 h 184"/>
                <a:gd name="T16" fmla="*/ 17 w 188"/>
                <a:gd name="T17" fmla="*/ 8 h 184"/>
                <a:gd name="T18" fmla="*/ 26 w 188"/>
                <a:gd name="T19" fmla="*/ 168 h 184"/>
                <a:gd name="T20" fmla="*/ 16 w 188"/>
                <a:gd name="T21" fmla="*/ 85 h 184"/>
                <a:gd name="T22" fmla="*/ 48 w 188"/>
                <a:gd name="T23" fmla="*/ 81 h 184"/>
                <a:gd name="T24" fmla="*/ 52 w 188"/>
                <a:gd name="T25" fmla="*/ 86 h 184"/>
                <a:gd name="T26" fmla="*/ 94 w 188"/>
                <a:gd name="T27" fmla="*/ 141 h 184"/>
                <a:gd name="T28" fmla="*/ 135 w 188"/>
                <a:gd name="T29" fmla="*/ 86 h 184"/>
                <a:gd name="T30" fmla="*/ 139 w 188"/>
                <a:gd name="T31" fmla="*/ 81 h 184"/>
                <a:gd name="T32" fmla="*/ 172 w 188"/>
                <a:gd name="T33" fmla="*/ 85 h 184"/>
                <a:gd name="T34" fmla="*/ 161 w 188"/>
                <a:gd name="T35" fmla="*/ 168 h 184"/>
                <a:gd name="T36" fmla="*/ 23 w 188"/>
                <a:gd name="T37" fmla="*/ 158 h 184"/>
                <a:gd name="T38" fmla="*/ 161 w 188"/>
                <a:gd name="T39" fmla="*/ 160 h 184"/>
                <a:gd name="T40" fmla="*/ 164 w 188"/>
                <a:gd name="T41" fmla="*/ 89 h 184"/>
                <a:gd name="T42" fmla="*/ 145 w 188"/>
                <a:gd name="T43" fmla="*/ 98 h 184"/>
                <a:gd name="T44" fmla="*/ 43 w 188"/>
                <a:gd name="T45" fmla="*/ 98 h 184"/>
                <a:gd name="T46" fmla="*/ 23 w 188"/>
                <a:gd name="T47" fmla="*/ 89 h 184"/>
                <a:gd name="T48" fmla="*/ 58 w 188"/>
                <a:gd name="T49" fmla="*/ 98 h 184"/>
                <a:gd name="T50" fmla="*/ 129 w 188"/>
                <a:gd name="T51" fmla="*/ 98 h 184"/>
                <a:gd name="T52" fmla="*/ 94 w 188"/>
                <a:gd name="T53" fmla="*/ 71 h 184"/>
                <a:gd name="T54" fmla="*/ 94 w 188"/>
                <a:gd name="T55" fmla="*/ 125 h 184"/>
                <a:gd name="T56" fmla="*/ 94 w 188"/>
                <a:gd name="T57" fmla="*/ 71 h 184"/>
                <a:gd name="T58" fmla="*/ 135 w 188"/>
                <a:gd name="T59" fmla="*/ 60 h 184"/>
                <a:gd name="T60" fmla="*/ 124 w 188"/>
                <a:gd name="T61" fmla="*/ 30 h 184"/>
                <a:gd name="T62" fmla="*/ 156 w 188"/>
                <a:gd name="T63" fmla="*/ 20 h 184"/>
                <a:gd name="T64" fmla="*/ 168 w 188"/>
                <a:gd name="T65" fmla="*/ 50 h 184"/>
                <a:gd name="T66" fmla="*/ 135 w 188"/>
                <a:gd name="T67" fmla="*/ 28 h 184"/>
                <a:gd name="T68" fmla="*/ 132 w 188"/>
                <a:gd name="T69" fmla="*/ 49 h 184"/>
                <a:gd name="T70" fmla="*/ 157 w 188"/>
                <a:gd name="T71" fmla="*/ 52 h 184"/>
                <a:gd name="T72" fmla="*/ 160 w 188"/>
                <a:gd name="T73" fmla="*/ 31 h 184"/>
                <a:gd name="T74" fmla="*/ 135 w 188"/>
                <a:gd name="T75" fmla="*/ 2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84">
                  <a:moveTo>
                    <a:pt x="170" y="184"/>
                  </a:moveTo>
                  <a:cubicBezTo>
                    <a:pt x="17" y="184"/>
                    <a:pt x="17" y="184"/>
                    <a:pt x="17" y="184"/>
                  </a:cubicBezTo>
                  <a:cubicBezTo>
                    <a:pt x="8" y="184"/>
                    <a:pt x="0" y="176"/>
                    <a:pt x="0" y="16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80" y="0"/>
                    <a:pt x="188" y="8"/>
                    <a:pt x="188" y="17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88" y="176"/>
                    <a:pt x="180" y="184"/>
                    <a:pt x="170" y="184"/>
                  </a:cubicBezTo>
                  <a:close/>
                  <a:moveTo>
                    <a:pt x="17" y="8"/>
                  </a:moveTo>
                  <a:cubicBezTo>
                    <a:pt x="12" y="8"/>
                    <a:pt x="7" y="12"/>
                    <a:pt x="7" y="17"/>
                  </a:cubicBezTo>
                  <a:cubicBezTo>
                    <a:pt x="7" y="167"/>
                    <a:pt x="7" y="167"/>
                    <a:pt x="7" y="167"/>
                  </a:cubicBezTo>
                  <a:cubicBezTo>
                    <a:pt x="7" y="172"/>
                    <a:pt x="12" y="176"/>
                    <a:pt x="17" y="176"/>
                  </a:cubicBezTo>
                  <a:cubicBezTo>
                    <a:pt x="170" y="176"/>
                    <a:pt x="170" y="176"/>
                    <a:pt x="170" y="176"/>
                  </a:cubicBezTo>
                  <a:cubicBezTo>
                    <a:pt x="175" y="176"/>
                    <a:pt x="180" y="172"/>
                    <a:pt x="180" y="167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0" y="12"/>
                    <a:pt x="175" y="8"/>
                    <a:pt x="170" y="8"/>
                  </a:cubicBezTo>
                  <a:lnTo>
                    <a:pt x="17" y="8"/>
                  </a:lnTo>
                  <a:close/>
                  <a:moveTo>
                    <a:pt x="161" y="168"/>
                  </a:moveTo>
                  <a:cubicBezTo>
                    <a:pt x="26" y="168"/>
                    <a:pt x="26" y="168"/>
                    <a:pt x="26" y="168"/>
                  </a:cubicBezTo>
                  <a:cubicBezTo>
                    <a:pt x="20" y="168"/>
                    <a:pt x="16" y="163"/>
                    <a:pt x="16" y="158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3"/>
                    <a:pt x="17" y="81"/>
                    <a:pt x="19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50" y="81"/>
                    <a:pt x="51" y="82"/>
                    <a:pt x="51" y="83"/>
                  </a:cubicBezTo>
                  <a:cubicBezTo>
                    <a:pt x="52" y="84"/>
                    <a:pt x="52" y="85"/>
                    <a:pt x="52" y="86"/>
                  </a:cubicBezTo>
                  <a:cubicBezTo>
                    <a:pt x="51" y="90"/>
                    <a:pt x="50" y="94"/>
                    <a:pt x="50" y="98"/>
                  </a:cubicBezTo>
                  <a:cubicBezTo>
                    <a:pt x="50" y="122"/>
                    <a:pt x="70" y="141"/>
                    <a:pt x="94" y="141"/>
                  </a:cubicBezTo>
                  <a:cubicBezTo>
                    <a:pt x="117" y="141"/>
                    <a:pt x="137" y="122"/>
                    <a:pt x="137" y="98"/>
                  </a:cubicBezTo>
                  <a:cubicBezTo>
                    <a:pt x="137" y="94"/>
                    <a:pt x="136" y="90"/>
                    <a:pt x="135" y="86"/>
                  </a:cubicBezTo>
                  <a:cubicBezTo>
                    <a:pt x="135" y="85"/>
                    <a:pt x="135" y="84"/>
                    <a:pt x="136" y="83"/>
                  </a:cubicBezTo>
                  <a:cubicBezTo>
                    <a:pt x="136" y="82"/>
                    <a:pt x="138" y="81"/>
                    <a:pt x="139" y="81"/>
                  </a:cubicBezTo>
                  <a:cubicBezTo>
                    <a:pt x="168" y="81"/>
                    <a:pt x="168" y="81"/>
                    <a:pt x="168" y="81"/>
                  </a:cubicBezTo>
                  <a:cubicBezTo>
                    <a:pt x="170" y="81"/>
                    <a:pt x="172" y="83"/>
                    <a:pt x="172" y="85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63"/>
                    <a:pt x="167" y="168"/>
                    <a:pt x="161" y="168"/>
                  </a:cubicBezTo>
                  <a:close/>
                  <a:moveTo>
                    <a:pt x="23" y="89"/>
                  </a:moveTo>
                  <a:cubicBezTo>
                    <a:pt x="23" y="158"/>
                    <a:pt x="23" y="158"/>
                    <a:pt x="23" y="158"/>
                  </a:cubicBezTo>
                  <a:cubicBezTo>
                    <a:pt x="23" y="159"/>
                    <a:pt x="25" y="160"/>
                    <a:pt x="26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3" y="160"/>
                    <a:pt x="164" y="159"/>
                    <a:pt x="164" y="158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4" y="92"/>
                    <a:pt x="145" y="95"/>
                    <a:pt x="145" y="98"/>
                  </a:cubicBezTo>
                  <a:cubicBezTo>
                    <a:pt x="145" y="126"/>
                    <a:pt x="122" y="148"/>
                    <a:pt x="94" y="148"/>
                  </a:cubicBezTo>
                  <a:cubicBezTo>
                    <a:pt x="65" y="148"/>
                    <a:pt x="43" y="126"/>
                    <a:pt x="43" y="98"/>
                  </a:cubicBezTo>
                  <a:cubicBezTo>
                    <a:pt x="43" y="95"/>
                    <a:pt x="43" y="92"/>
                    <a:pt x="43" y="89"/>
                  </a:cubicBezTo>
                  <a:lnTo>
                    <a:pt x="23" y="89"/>
                  </a:lnTo>
                  <a:close/>
                  <a:moveTo>
                    <a:pt x="94" y="133"/>
                  </a:moveTo>
                  <a:cubicBezTo>
                    <a:pt x="74" y="133"/>
                    <a:pt x="58" y="117"/>
                    <a:pt x="58" y="98"/>
                  </a:cubicBezTo>
                  <a:cubicBezTo>
                    <a:pt x="58" y="79"/>
                    <a:pt x="74" y="64"/>
                    <a:pt x="94" y="64"/>
                  </a:cubicBezTo>
                  <a:cubicBezTo>
                    <a:pt x="113" y="64"/>
                    <a:pt x="129" y="79"/>
                    <a:pt x="129" y="98"/>
                  </a:cubicBezTo>
                  <a:cubicBezTo>
                    <a:pt x="129" y="117"/>
                    <a:pt x="113" y="133"/>
                    <a:pt x="94" y="133"/>
                  </a:cubicBezTo>
                  <a:close/>
                  <a:moveTo>
                    <a:pt x="94" y="71"/>
                  </a:moveTo>
                  <a:cubicBezTo>
                    <a:pt x="78" y="71"/>
                    <a:pt x="66" y="84"/>
                    <a:pt x="66" y="98"/>
                  </a:cubicBezTo>
                  <a:cubicBezTo>
                    <a:pt x="66" y="113"/>
                    <a:pt x="78" y="125"/>
                    <a:pt x="94" y="125"/>
                  </a:cubicBezTo>
                  <a:cubicBezTo>
                    <a:pt x="109" y="125"/>
                    <a:pt x="121" y="113"/>
                    <a:pt x="121" y="98"/>
                  </a:cubicBezTo>
                  <a:cubicBezTo>
                    <a:pt x="121" y="84"/>
                    <a:pt x="109" y="71"/>
                    <a:pt x="94" y="71"/>
                  </a:cubicBezTo>
                  <a:close/>
                  <a:moveTo>
                    <a:pt x="156" y="60"/>
                  </a:moveTo>
                  <a:cubicBezTo>
                    <a:pt x="135" y="60"/>
                    <a:pt x="135" y="60"/>
                    <a:pt x="135" y="60"/>
                  </a:cubicBezTo>
                  <a:cubicBezTo>
                    <a:pt x="129" y="60"/>
                    <a:pt x="124" y="55"/>
                    <a:pt x="124" y="50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4" y="24"/>
                    <a:pt x="129" y="20"/>
                    <a:pt x="135" y="20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63" y="20"/>
                    <a:pt x="168" y="24"/>
                    <a:pt x="168" y="30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55"/>
                    <a:pt x="163" y="60"/>
                    <a:pt x="156" y="60"/>
                  </a:cubicBezTo>
                  <a:close/>
                  <a:moveTo>
                    <a:pt x="135" y="28"/>
                  </a:moveTo>
                  <a:cubicBezTo>
                    <a:pt x="133" y="28"/>
                    <a:pt x="132" y="29"/>
                    <a:pt x="132" y="31"/>
                  </a:cubicBezTo>
                  <a:cubicBezTo>
                    <a:pt x="132" y="49"/>
                    <a:pt x="132" y="49"/>
                    <a:pt x="132" y="49"/>
                  </a:cubicBezTo>
                  <a:cubicBezTo>
                    <a:pt x="132" y="51"/>
                    <a:pt x="133" y="52"/>
                    <a:pt x="135" y="52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8" y="52"/>
                    <a:pt x="160" y="51"/>
                    <a:pt x="160" y="49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29"/>
                    <a:pt x="158" y="28"/>
                    <a:pt x="157" y="28"/>
                  </a:cubicBezTo>
                  <a:lnTo>
                    <a:pt x="135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165"/>
              <a:endParaRPr lang="en-US" sz="1400">
                <a:solidFill>
                  <a:prstClr val="black"/>
                </a:solidFill>
              </a:endParaRPr>
            </a:p>
          </p:txBody>
        </p:sp>
      </p:grp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2564014" y="489859"/>
            <a:ext cx="4015976" cy="4163786"/>
          </a:xfrm>
          <a:prstGeom prst="rect">
            <a:avLst/>
          </a:prstGeom>
          <a:noFill/>
          <a:effectLst>
            <a:outerShdw blurRad="1092200" dist="723900" dir="5400000" sx="87000" sy="87000" algn="t" rotWithShape="0">
              <a:prstClr val="black">
                <a:alpha val="24000"/>
              </a:prstClr>
            </a:outerShdw>
          </a:effectLst>
        </p:spPr>
        <p:txBody>
          <a:bodyPr lIns="68535" tIns="34289" rIns="68535" bIns="34289"/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>
            <a:off x="4942117" y="0"/>
            <a:ext cx="4201886" cy="5143500"/>
          </a:xfrm>
          <a:custGeom>
            <a:avLst/>
            <a:gdLst>
              <a:gd name="connsiteX0" fmla="*/ 1465057 w 5602515"/>
              <a:gd name="connsiteY0" fmla="*/ 0 h 6858000"/>
              <a:gd name="connsiteX1" fmla="*/ 3009900 w 5602515"/>
              <a:gd name="connsiteY1" fmla="*/ 0 h 6858000"/>
              <a:gd name="connsiteX2" fmla="*/ 4857750 w 5602515"/>
              <a:gd name="connsiteY2" fmla="*/ 0 h 6858000"/>
              <a:gd name="connsiteX3" fmla="*/ 5602515 w 5602515"/>
              <a:gd name="connsiteY3" fmla="*/ 0 h 6858000"/>
              <a:gd name="connsiteX4" fmla="*/ 5602515 w 5602515"/>
              <a:gd name="connsiteY4" fmla="*/ 6858000 h 6858000"/>
              <a:gd name="connsiteX5" fmla="*/ 4857750 w 5602515"/>
              <a:gd name="connsiteY5" fmla="*/ 6858000 h 6858000"/>
              <a:gd name="connsiteX6" fmla="*/ 3009900 w 5602515"/>
              <a:gd name="connsiteY6" fmla="*/ 6858000 h 6858000"/>
              <a:gd name="connsiteX7" fmla="*/ 1465055 w 5602515"/>
              <a:gd name="connsiteY7" fmla="*/ 6858000 h 6858000"/>
              <a:gd name="connsiteX8" fmla="*/ 1357463 w 5602515"/>
              <a:gd name="connsiteY8" fmla="*/ 6756875 h 6858000"/>
              <a:gd name="connsiteX9" fmla="*/ 0 w 5602515"/>
              <a:gd name="connsiteY9" fmla="*/ 3429001 h 6858000"/>
              <a:gd name="connsiteX10" fmla="*/ 1357463 w 5602515"/>
              <a:gd name="connsiteY10" fmla="*/ 101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02515" h="6858000">
                <a:moveTo>
                  <a:pt x="1465057" y="0"/>
                </a:moveTo>
                <a:lnTo>
                  <a:pt x="3009900" y="0"/>
                </a:lnTo>
                <a:lnTo>
                  <a:pt x="4857750" y="0"/>
                </a:lnTo>
                <a:lnTo>
                  <a:pt x="5602515" y="0"/>
                </a:lnTo>
                <a:lnTo>
                  <a:pt x="5602515" y="6858000"/>
                </a:lnTo>
                <a:lnTo>
                  <a:pt x="4857750" y="6858000"/>
                </a:lnTo>
                <a:lnTo>
                  <a:pt x="3009900" y="6858000"/>
                </a:lnTo>
                <a:lnTo>
                  <a:pt x="1465055" y="6858000"/>
                </a:lnTo>
                <a:lnTo>
                  <a:pt x="1357463" y="6756875"/>
                </a:lnTo>
                <a:cubicBezTo>
                  <a:pt x="523545" y="5934467"/>
                  <a:pt x="0" y="4748075"/>
                  <a:pt x="0" y="3429001"/>
                </a:cubicBezTo>
                <a:cubicBezTo>
                  <a:pt x="0" y="2109928"/>
                  <a:pt x="523545" y="923535"/>
                  <a:pt x="1357463" y="10112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085020" y="0"/>
            <a:ext cx="4059011" cy="5143500"/>
          </a:xfrm>
          <a:custGeom>
            <a:avLst/>
            <a:gdLst>
              <a:gd name="connsiteX0" fmla="*/ 2388418 w 5412015"/>
              <a:gd name="connsiteY0" fmla="*/ 0 h 6858000"/>
              <a:gd name="connsiteX1" fmla="*/ 2781300 w 5412015"/>
              <a:gd name="connsiteY1" fmla="*/ 0 h 6858000"/>
              <a:gd name="connsiteX2" fmla="*/ 4667250 w 5412015"/>
              <a:gd name="connsiteY2" fmla="*/ 0 h 6858000"/>
              <a:gd name="connsiteX3" fmla="*/ 5412015 w 5412015"/>
              <a:gd name="connsiteY3" fmla="*/ 0 h 6858000"/>
              <a:gd name="connsiteX4" fmla="*/ 5412015 w 5412015"/>
              <a:gd name="connsiteY4" fmla="*/ 6858000 h 6858000"/>
              <a:gd name="connsiteX5" fmla="*/ 4667250 w 5412015"/>
              <a:gd name="connsiteY5" fmla="*/ 6858000 h 6858000"/>
              <a:gd name="connsiteX6" fmla="*/ 2781300 w 5412015"/>
              <a:gd name="connsiteY6" fmla="*/ 6858000 h 6858000"/>
              <a:gd name="connsiteX7" fmla="*/ 2388413 w 5412015"/>
              <a:gd name="connsiteY7" fmla="*/ 6858000 h 6858000"/>
              <a:gd name="connsiteX8" fmla="*/ 2232020 w 5412015"/>
              <a:gd name="connsiteY8" fmla="*/ 6796336 h 6858000"/>
              <a:gd name="connsiteX9" fmla="*/ 0 w 5412015"/>
              <a:gd name="connsiteY9" fmla="*/ 3429001 h 6858000"/>
              <a:gd name="connsiteX10" fmla="*/ 2232020 w 5412015"/>
              <a:gd name="connsiteY10" fmla="*/ 616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12015" h="6858000">
                <a:moveTo>
                  <a:pt x="2388418" y="0"/>
                </a:moveTo>
                <a:lnTo>
                  <a:pt x="2781300" y="0"/>
                </a:lnTo>
                <a:lnTo>
                  <a:pt x="4667250" y="0"/>
                </a:lnTo>
                <a:lnTo>
                  <a:pt x="5412015" y="0"/>
                </a:lnTo>
                <a:lnTo>
                  <a:pt x="5412015" y="6858000"/>
                </a:lnTo>
                <a:lnTo>
                  <a:pt x="4667250" y="6858000"/>
                </a:lnTo>
                <a:lnTo>
                  <a:pt x="2781300" y="6858000"/>
                </a:lnTo>
                <a:lnTo>
                  <a:pt x="2388413" y="6858000"/>
                </a:lnTo>
                <a:lnTo>
                  <a:pt x="2232020" y="6796336"/>
                </a:lnTo>
                <a:cubicBezTo>
                  <a:pt x="920355" y="6241549"/>
                  <a:pt x="0" y="4942756"/>
                  <a:pt x="0" y="3429001"/>
                </a:cubicBezTo>
                <a:cubicBezTo>
                  <a:pt x="0" y="1915247"/>
                  <a:pt x="920355" y="616453"/>
                  <a:pt x="2232020" y="61666"/>
                </a:cubicBezTo>
                <a:close/>
              </a:path>
            </a:pathLst>
          </a:custGeom>
          <a:noFill/>
          <a:effectLst>
            <a:outerShdw blurRad="381000" dist="114300" dir="5400000" sx="98000" sy="98000" algn="t" rotWithShape="0">
              <a:prstClr val="black">
                <a:alpha val="22000"/>
              </a:prstClr>
            </a:outerShdw>
          </a:effectLst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4963915" y="2"/>
            <a:ext cx="4180115" cy="3245892"/>
          </a:xfrm>
          <a:custGeom>
            <a:avLst/>
            <a:gdLst>
              <a:gd name="connsiteX0" fmla="*/ 34764 w 5715000"/>
              <a:gd name="connsiteY0" fmla="*/ 0 h 4437743"/>
              <a:gd name="connsiteX1" fmla="*/ 5715000 w 5715000"/>
              <a:gd name="connsiteY1" fmla="*/ 0 h 4437743"/>
              <a:gd name="connsiteX2" fmla="*/ 5715000 w 5715000"/>
              <a:gd name="connsiteY2" fmla="*/ 4003847 h 4437743"/>
              <a:gd name="connsiteX3" fmla="*/ 5623046 w 5715000"/>
              <a:gd name="connsiteY3" fmla="*/ 4050943 h 4437743"/>
              <a:gd name="connsiteX4" fmla="*/ 3922486 w 5715000"/>
              <a:gd name="connsiteY4" fmla="*/ 4437743 h 4437743"/>
              <a:gd name="connsiteX5" fmla="*/ 0 w 5715000"/>
              <a:gd name="connsiteY5" fmla="*/ 515257 h 4437743"/>
              <a:gd name="connsiteX6" fmla="*/ 20252 w 5715000"/>
              <a:gd name="connsiteY6" fmla="*/ 114206 h 443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00" h="4437743">
                <a:moveTo>
                  <a:pt x="34764" y="0"/>
                </a:moveTo>
                <a:lnTo>
                  <a:pt x="5715000" y="0"/>
                </a:lnTo>
                <a:lnTo>
                  <a:pt x="5715000" y="4003847"/>
                </a:lnTo>
                <a:lnTo>
                  <a:pt x="5623046" y="4050943"/>
                </a:lnTo>
                <a:cubicBezTo>
                  <a:pt x="5108601" y="4298829"/>
                  <a:pt x="4531766" y="4437743"/>
                  <a:pt x="3922486" y="4437743"/>
                </a:cubicBezTo>
                <a:cubicBezTo>
                  <a:pt x="1756157" y="4437743"/>
                  <a:pt x="0" y="2681586"/>
                  <a:pt x="0" y="515257"/>
                </a:cubicBezTo>
                <a:cubicBezTo>
                  <a:pt x="0" y="379862"/>
                  <a:pt x="6860" y="246068"/>
                  <a:pt x="20252" y="11420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92489" y="2"/>
            <a:ext cx="3951514" cy="2993571"/>
          </a:xfrm>
          <a:custGeom>
            <a:avLst/>
            <a:gdLst>
              <a:gd name="connsiteX0" fmla="*/ 42342 w 5268685"/>
              <a:gd name="connsiteY0" fmla="*/ 0 h 3991428"/>
              <a:gd name="connsiteX1" fmla="*/ 5268685 w 5268685"/>
              <a:gd name="connsiteY1" fmla="*/ 0 h 3991428"/>
              <a:gd name="connsiteX2" fmla="*/ 5268685 w 5268685"/>
              <a:gd name="connsiteY2" fmla="*/ 3489516 h 3991428"/>
              <a:gd name="connsiteX3" fmla="*/ 5133120 w 5268685"/>
              <a:gd name="connsiteY3" fmla="*/ 3571873 h 3991428"/>
              <a:gd name="connsiteX4" fmla="*/ 3476171 w 5268685"/>
              <a:gd name="connsiteY4" fmla="*/ 3991428 h 3991428"/>
              <a:gd name="connsiteX5" fmla="*/ 0 w 5268685"/>
              <a:gd name="connsiteY5" fmla="*/ 515257 h 3991428"/>
              <a:gd name="connsiteX6" fmla="*/ 17947 w 5268685"/>
              <a:gd name="connsiteY6" fmla="*/ 159839 h 39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8685" h="3991428">
                <a:moveTo>
                  <a:pt x="42342" y="0"/>
                </a:moveTo>
                <a:lnTo>
                  <a:pt x="5268685" y="0"/>
                </a:lnTo>
                <a:lnTo>
                  <a:pt x="5268685" y="3489516"/>
                </a:lnTo>
                <a:lnTo>
                  <a:pt x="5133120" y="3571873"/>
                </a:lnTo>
                <a:cubicBezTo>
                  <a:pt x="4640570" y="3839442"/>
                  <a:pt x="4076120" y="3991428"/>
                  <a:pt x="3476171" y="3991428"/>
                </a:cubicBezTo>
                <a:cubicBezTo>
                  <a:pt x="1556335" y="3991428"/>
                  <a:pt x="0" y="2435093"/>
                  <a:pt x="0" y="515257"/>
                </a:cubicBezTo>
                <a:cubicBezTo>
                  <a:pt x="0" y="395267"/>
                  <a:pt x="6080" y="276698"/>
                  <a:pt x="17947" y="159839"/>
                </a:cubicBez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2" y="3314700"/>
            <a:ext cx="3309257" cy="1828800"/>
          </a:xfrm>
          <a:custGeom>
            <a:avLst/>
            <a:gdLst>
              <a:gd name="connsiteX0" fmla="*/ 1973943 w 4412343"/>
              <a:gd name="connsiteY0" fmla="*/ 0 h 2438400"/>
              <a:gd name="connsiteX1" fmla="*/ 4412343 w 4412343"/>
              <a:gd name="connsiteY1" fmla="*/ 2438400 h 2438400"/>
              <a:gd name="connsiteX2" fmla="*/ 0 w 4412343"/>
              <a:gd name="connsiteY2" fmla="*/ 2438400 h 2438400"/>
              <a:gd name="connsiteX3" fmla="*/ 0 w 4412343"/>
              <a:gd name="connsiteY3" fmla="*/ 1010856 h 2438400"/>
              <a:gd name="connsiteX4" fmla="*/ 92355 w 4412343"/>
              <a:gd name="connsiteY4" fmla="*/ 887352 h 2438400"/>
              <a:gd name="connsiteX5" fmla="*/ 1973943 w 4412343"/>
              <a:gd name="connsiteY5" fmla="*/ 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2343" h="2438400">
                <a:moveTo>
                  <a:pt x="1973943" y="0"/>
                </a:moveTo>
                <a:cubicBezTo>
                  <a:pt x="3320634" y="0"/>
                  <a:pt x="4412343" y="1091709"/>
                  <a:pt x="4412343" y="2438400"/>
                </a:cubicBezTo>
                <a:lnTo>
                  <a:pt x="0" y="2438400"/>
                </a:lnTo>
                <a:lnTo>
                  <a:pt x="0" y="1010856"/>
                </a:lnTo>
                <a:lnTo>
                  <a:pt x="92355" y="887352"/>
                </a:lnTo>
                <a:cubicBezTo>
                  <a:pt x="539594" y="345424"/>
                  <a:pt x="1216429" y="0"/>
                  <a:pt x="1973943" y="0"/>
                </a:cubicBez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7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24610" y="1035529"/>
            <a:ext cx="3257549" cy="3257549"/>
          </a:xfrm>
          <a:custGeom>
            <a:avLst/>
            <a:gdLst>
              <a:gd name="connsiteX0" fmla="*/ 2171699 w 4343398"/>
              <a:gd name="connsiteY0" fmla="*/ 0 h 4343398"/>
              <a:gd name="connsiteX1" fmla="*/ 4343398 w 4343398"/>
              <a:gd name="connsiteY1" fmla="*/ 2171699 h 4343398"/>
              <a:gd name="connsiteX2" fmla="*/ 2171699 w 4343398"/>
              <a:gd name="connsiteY2" fmla="*/ 4343398 h 4343398"/>
              <a:gd name="connsiteX3" fmla="*/ 0 w 4343398"/>
              <a:gd name="connsiteY3" fmla="*/ 2171699 h 4343398"/>
              <a:gd name="connsiteX4" fmla="*/ 2171699 w 4343398"/>
              <a:gd name="connsiteY4" fmla="*/ 0 h 434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398" h="4343398">
                <a:moveTo>
                  <a:pt x="2171699" y="0"/>
                </a:moveTo>
                <a:cubicBezTo>
                  <a:pt x="3371095" y="0"/>
                  <a:pt x="4343398" y="972303"/>
                  <a:pt x="4343398" y="2171699"/>
                </a:cubicBezTo>
                <a:cubicBezTo>
                  <a:pt x="4343398" y="3371095"/>
                  <a:pt x="3371095" y="4343398"/>
                  <a:pt x="2171699" y="4343398"/>
                </a:cubicBezTo>
                <a:cubicBezTo>
                  <a:pt x="972303" y="4343398"/>
                  <a:pt x="0" y="3371095"/>
                  <a:pt x="0" y="2171699"/>
                </a:cubicBezTo>
                <a:cubicBezTo>
                  <a:pt x="0" y="972303"/>
                  <a:pt x="972303" y="0"/>
                  <a:pt x="2171699" y="0"/>
                </a:cubicBezTo>
                <a:close/>
              </a:path>
            </a:pathLst>
          </a:custGeom>
          <a:noFill/>
          <a:ln w="127000">
            <a:solidFill>
              <a:schemeClr val="bg1"/>
            </a:solidFill>
          </a:ln>
          <a:effectLst>
            <a:outerShdw blurRad="952500" dist="6477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5057023" y="0"/>
            <a:ext cx="4086980" cy="5143500"/>
          </a:xfrm>
          <a:custGeom>
            <a:avLst/>
            <a:gdLst>
              <a:gd name="connsiteX0" fmla="*/ 1035809 w 5449307"/>
              <a:gd name="connsiteY0" fmla="*/ 0 h 6858000"/>
              <a:gd name="connsiteX1" fmla="*/ 5449307 w 5449307"/>
              <a:gd name="connsiteY1" fmla="*/ 0 h 6858000"/>
              <a:gd name="connsiteX2" fmla="*/ 5449307 w 5449307"/>
              <a:gd name="connsiteY2" fmla="*/ 6858000 h 6858000"/>
              <a:gd name="connsiteX3" fmla="*/ 2850176 w 5449307"/>
              <a:gd name="connsiteY3" fmla="*/ 6858000 h 6858000"/>
              <a:gd name="connsiteX4" fmla="*/ 2823744 w 5449307"/>
              <a:gd name="connsiteY4" fmla="*/ 6807034 h 6858000"/>
              <a:gd name="connsiteX5" fmla="*/ 1622 w 5449307"/>
              <a:gd name="connsiteY5" fmla="*/ 3066067 h 6858000"/>
              <a:gd name="connsiteX6" fmla="*/ 1000369 w 5449307"/>
              <a:gd name="connsiteY6" fmla="*/ 1209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9307" h="6858000">
                <a:moveTo>
                  <a:pt x="1035809" y="0"/>
                </a:moveTo>
                <a:lnTo>
                  <a:pt x="5449307" y="0"/>
                </a:lnTo>
                <a:lnTo>
                  <a:pt x="5449307" y="6858000"/>
                </a:lnTo>
                <a:lnTo>
                  <a:pt x="2850176" y="6858000"/>
                </a:lnTo>
                <a:lnTo>
                  <a:pt x="2823744" y="6807034"/>
                </a:lnTo>
                <a:cubicBezTo>
                  <a:pt x="2261088" y="5829973"/>
                  <a:pt x="43562" y="4807683"/>
                  <a:pt x="1622" y="3066067"/>
                </a:cubicBezTo>
                <a:cubicBezTo>
                  <a:pt x="-40319" y="1324452"/>
                  <a:pt x="742889" y="853318"/>
                  <a:pt x="1000369" y="120920"/>
                </a:cubicBez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3200400" y="0"/>
            <a:ext cx="5943600" cy="5143500"/>
          </a:xfrm>
          <a:custGeom>
            <a:avLst/>
            <a:gdLst>
              <a:gd name="connsiteX0" fmla="*/ 0 w 7924800"/>
              <a:gd name="connsiteY0" fmla="*/ 0 h 6858000"/>
              <a:gd name="connsiteX1" fmla="*/ 7924800 w 7924800"/>
              <a:gd name="connsiteY1" fmla="*/ 0 h 6858000"/>
              <a:gd name="connsiteX2" fmla="*/ 7924800 w 7924800"/>
              <a:gd name="connsiteY2" fmla="*/ 6858000 h 6858000"/>
              <a:gd name="connsiteX3" fmla="*/ 0 w 7924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0" h="6858000">
                <a:moveTo>
                  <a:pt x="0" y="0"/>
                </a:moveTo>
                <a:lnTo>
                  <a:pt x="7924800" y="0"/>
                </a:lnTo>
                <a:lnTo>
                  <a:pt x="7924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68535" tIns="34289" rIns="68535" bIns="34289"/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20974" y="489864"/>
            <a:ext cx="6902052" cy="1709057"/>
          </a:xfrm>
          <a:prstGeom prst="roundRect">
            <a:avLst>
              <a:gd name="adj" fmla="val 2655"/>
            </a:avLst>
          </a:prstGeom>
          <a:noFill/>
          <a:effectLst>
            <a:outerShdw blurRad="1270000" dist="673100" dir="5400000" sx="86000" sy="86000" algn="t" rotWithShape="0">
              <a:prstClr val="black">
                <a:alpha val="27000"/>
              </a:prstClr>
            </a:outerShdw>
          </a:effectLst>
        </p:spPr>
        <p:txBody>
          <a:bodyPr lIns="68535" tIns="34289" rIns="68535" bIns="34289"/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3254829"/>
            <a:ext cx="9144001" cy="1888672"/>
          </a:xfrm>
          <a:prstGeom prst="rect">
            <a:avLst/>
          </a:prstGeom>
        </p:spPr>
        <p:txBody>
          <a:bodyPr lIns="68535" tIns="34289" rIns="68535" bIns="34289"/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925961" y="337482"/>
            <a:ext cx="3200400" cy="4806043"/>
          </a:xfrm>
          <a:prstGeom prst="rect">
            <a:avLst/>
          </a:prstGeom>
          <a:noFill/>
          <a:effectLst>
            <a:outerShdw blurRad="1270000" dist="393700" dir="5400000" sx="83000" sy="83000" algn="t" rotWithShape="0">
              <a:prstClr val="black">
                <a:alpha val="18000"/>
              </a:prstClr>
            </a:outerShdw>
          </a:effectLst>
        </p:spPr>
        <p:txBody>
          <a:bodyPr lIns="68535" tIns="34289" rIns="68535" bIns="34289"/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Title Slide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 rot="10800000" flipV="1">
            <a:off x="7824786" y="51117"/>
            <a:ext cx="1319214" cy="900247"/>
          </a:xfrm>
          <a:prstGeom prst="rect">
            <a:avLst/>
          </a:prstGeom>
          <a:noFill/>
        </p:spPr>
        <p:txBody>
          <a:bodyPr wrap="square" lIns="68535" tIns="34289" rIns="68535" bIns="34289" rtlCol="0">
            <a:spAutoFit/>
          </a:bodyPr>
          <a:lstStyle/>
          <a:p>
            <a:pPr algn="ctr" defTabSz="685165"/>
            <a:fld id="{260E2A6B-A809-4840-BF14-8648BC0BDF87}" type="slidenum">
              <a:rPr lang="id-ID" sz="5400" b="1" spc="-113" smtClean="0">
                <a:solidFill>
                  <a:prstClr val="white">
                    <a:alpha val="45000"/>
                  </a:prstClr>
                </a:solidFill>
                <a:ea typeface="Roboto Condensed" pitchFamily="2" charset="0"/>
                <a:cs typeface="Segoe UI" panose="020B0502040204020203" pitchFamily="34" charset="0"/>
              </a:rPr>
            </a:fld>
            <a:endParaRPr lang="id-ID" sz="31000" b="1" spc="-113" dirty="0">
              <a:solidFill>
                <a:prstClr val="white">
                  <a:alpha val="45000"/>
                </a:prstClr>
              </a:solidFill>
              <a:ea typeface="Roboto Condensed" pitchFamily="2" charset="0"/>
              <a:cs typeface="Segoe UI" panose="020B0502040204020203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 flipH="1">
            <a:off x="334104" y="4790158"/>
            <a:ext cx="3103775" cy="196206"/>
          </a:xfrm>
          <a:prstGeom prst="rect">
            <a:avLst/>
          </a:prstGeom>
          <a:noFill/>
        </p:spPr>
        <p:txBody>
          <a:bodyPr wrap="square" lIns="68535" tIns="34289" rIns="68535" bIns="34289" rtlCol="0">
            <a:spAutoFit/>
          </a:bodyPr>
          <a:lstStyle/>
          <a:p>
            <a:pPr defTabSz="685165"/>
            <a:r>
              <a:rPr lang="en-US" sz="800" dirty="0">
                <a:solidFill>
                  <a:prstClr val="white">
                    <a:alpha val="45000"/>
                  </a:prstClr>
                </a:solidFill>
                <a:latin typeface="Muli"/>
              </a:rPr>
              <a:t>Copyright © Company. All rights. | www.companysite.com</a:t>
            </a:r>
            <a:endParaRPr lang="en-US" sz="800" dirty="0">
              <a:solidFill>
                <a:prstClr val="white">
                  <a:alpha val="45000"/>
                </a:prstClr>
              </a:solidFill>
              <a:latin typeface="Muli"/>
            </a:endParaRPr>
          </a:p>
        </p:txBody>
      </p:sp>
      <p:sp>
        <p:nvSpPr>
          <p:cNvPr id="20" name="Freeform: Shape 19"/>
          <p:cNvSpPr/>
          <p:nvPr userDrawn="1"/>
        </p:nvSpPr>
        <p:spPr>
          <a:xfrm>
            <a:off x="7486649" y="4877644"/>
            <a:ext cx="1319214" cy="265856"/>
          </a:xfrm>
          <a:custGeom>
            <a:avLst/>
            <a:gdLst>
              <a:gd name="connsiteX0" fmla="*/ 550981 w 2344943"/>
              <a:gd name="connsiteY0" fmla="*/ 0 h 407428"/>
              <a:gd name="connsiteX1" fmla="*/ 940996 w 2344943"/>
              <a:gd name="connsiteY1" fmla="*/ 0 h 407428"/>
              <a:gd name="connsiteX2" fmla="*/ 1403945 w 2344943"/>
              <a:gd name="connsiteY2" fmla="*/ 0 h 407428"/>
              <a:gd name="connsiteX3" fmla="*/ 1793961 w 2344943"/>
              <a:gd name="connsiteY3" fmla="*/ 0 h 407428"/>
              <a:gd name="connsiteX4" fmla="*/ 2288061 w 2344943"/>
              <a:gd name="connsiteY4" fmla="*/ 355358 h 407428"/>
              <a:gd name="connsiteX5" fmla="*/ 2344943 w 2344943"/>
              <a:gd name="connsiteY5" fmla="*/ 407428 h 407428"/>
              <a:gd name="connsiteX6" fmla="*/ 0 w 2344943"/>
              <a:gd name="connsiteY6" fmla="*/ 407428 h 407428"/>
              <a:gd name="connsiteX7" fmla="*/ 56882 w 2344943"/>
              <a:gd name="connsiteY7" fmla="*/ 355358 h 407428"/>
              <a:gd name="connsiteX8" fmla="*/ 550981 w 2344943"/>
              <a:gd name="connsiteY8" fmla="*/ 0 h 40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4943" h="407428">
                <a:moveTo>
                  <a:pt x="550981" y="0"/>
                </a:moveTo>
                <a:lnTo>
                  <a:pt x="940996" y="0"/>
                </a:lnTo>
                <a:lnTo>
                  <a:pt x="1403945" y="0"/>
                </a:lnTo>
                <a:lnTo>
                  <a:pt x="1793961" y="0"/>
                </a:lnTo>
                <a:cubicBezTo>
                  <a:pt x="2111814" y="387"/>
                  <a:pt x="2144200" y="198956"/>
                  <a:pt x="2288061" y="355358"/>
                </a:cubicBezTo>
                <a:lnTo>
                  <a:pt x="2344943" y="407428"/>
                </a:lnTo>
                <a:lnTo>
                  <a:pt x="0" y="407428"/>
                </a:lnTo>
                <a:lnTo>
                  <a:pt x="56882" y="355358"/>
                </a:lnTo>
                <a:cubicBezTo>
                  <a:pt x="200743" y="198956"/>
                  <a:pt x="233129" y="387"/>
                  <a:pt x="5509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837568" y="4951435"/>
            <a:ext cx="617437" cy="111600"/>
            <a:chOff x="10435302" y="6601913"/>
            <a:chExt cx="823249" cy="148800"/>
          </a:xfrm>
          <a:solidFill>
            <a:schemeClr val="accent1"/>
          </a:solidFill>
        </p:grpSpPr>
        <p:sp>
          <p:nvSpPr>
            <p:cNvPr id="26" name="Freeform 22"/>
            <p:cNvSpPr>
              <a:spLocks noEditPoints="1"/>
            </p:cNvSpPr>
            <p:nvPr userDrawn="1"/>
          </p:nvSpPr>
          <p:spPr bwMode="auto">
            <a:xfrm>
              <a:off x="10435302" y="6611627"/>
              <a:ext cx="161605" cy="129373"/>
            </a:xfrm>
            <a:custGeom>
              <a:avLst/>
              <a:gdLst>
                <a:gd name="T0" fmla="*/ 68 w 200"/>
                <a:gd name="T1" fmla="*/ 160 h 160"/>
                <a:gd name="T2" fmla="*/ 2 w 200"/>
                <a:gd name="T3" fmla="*/ 123 h 160"/>
                <a:gd name="T4" fmla="*/ 17 w 200"/>
                <a:gd name="T5" fmla="*/ 118 h 160"/>
                <a:gd name="T6" fmla="*/ 24 w 200"/>
                <a:gd name="T7" fmla="*/ 100 h 160"/>
                <a:gd name="T8" fmla="*/ 16 w 200"/>
                <a:gd name="T9" fmla="*/ 82 h 160"/>
                <a:gd name="T10" fmla="*/ 12 w 200"/>
                <a:gd name="T11" fmla="*/ 49 h 160"/>
                <a:gd name="T12" fmla="*/ 10 w 200"/>
                <a:gd name="T13" fmla="*/ 31 h 160"/>
                <a:gd name="T14" fmla="*/ 27 w 200"/>
                <a:gd name="T15" fmla="*/ 2 h 160"/>
                <a:gd name="T16" fmla="*/ 44 w 200"/>
                <a:gd name="T17" fmla="*/ 17 h 160"/>
                <a:gd name="T18" fmla="*/ 97 w 200"/>
                <a:gd name="T19" fmla="*/ 14 h 160"/>
                <a:gd name="T20" fmla="*/ 145 w 200"/>
                <a:gd name="T21" fmla="*/ 2 h 160"/>
                <a:gd name="T22" fmla="*/ 172 w 200"/>
                <a:gd name="T23" fmla="*/ 6 h 160"/>
                <a:gd name="T24" fmla="*/ 183 w 200"/>
                <a:gd name="T25" fmla="*/ 2 h 160"/>
                <a:gd name="T26" fmla="*/ 190 w 200"/>
                <a:gd name="T27" fmla="*/ 17 h 160"/>
                <a:gd name="T28" fmla="*/ 196 w 200"/>
                <a:gd name="T29" fmla="*/ 18 h 160"/>
                <a:gd name="T30" fmla="*/ 197 w 200"/>
                <a:gd name="T31" fmla="*/ 19 h 160"/>
                <a:gd name="T32" fmla="*/ 197 w 200"/>
                <a:gd name="T33" fmla="*/ 20 h 160"/>
                <a:gd name="T34" fmla="*/ 200 w 200"/>
                <a:gd name="T35" fmla="*/ 23 h 160"/>
                <a:gd name="T36" fmla="*/ 190 w 200"/>
                <a:gd name="T37" fmla="*/ 42 h 160"/>
                <a:gd name="T38" fmla="*/ 179 w 200"/>
                <a:gd name="T39" fmla="*/ 54 h 160"/>
                <a:gd name="T40" fmla="*/ 105 w 200"/>
                <a:gd name="T41" fmla="*/ 154 h 160"/>
                <a:gd name="T42" fmla="*/ 10 w 200"/>
                <a:gd name="T43" fmla="*/ 126 h 160"/>
                <a:gd name="T44" fmla="*/ 68 w 200"/>
                <a:gd name="T45" fmla="*/ 152 h 160"/>
                <a:gd name="T46" fmla="*/ 103 w 200"/>
                <a:gd name="T47" fmla="*/ 147 h 160"/>
                <a:gd name="T48" fmla="*/ 171 w 200"/>
                <a:gd name="T49" fmla="*/ 55 h 160"/>
                <a:gd name="T50" fmla="*/ 184 w 200"/>
                <a:gd name="T51" fmla="*/ 37 h 160"/>
                <a:gd name="T52" fmla="*/ 190 w 200"/>
                <a:gd name="T53" fmla="*/ 25 h 160"/>
                <a:gd name="T54" fmla="*/ 184 w 200"/>
                <a:gd name="T55" fmla="*/ 26 h 160"/>
                <a:gd name="T56" fmla="*/ 179 w 200"/>
                <a:gd name="T57" fmla="*/ 21 h 160"/>
                <a:gd name="T58" fmla="*/ 178 w 200"/>
                <a:gd name="T59" fmla="*/ 12 h 160"/>
                <a:gd name="T60" fmla="*/ 159 w 200"/>
                <a:gd name="T61" fmla="*/ 18 h 160"/>
                <a:gd name="T62" fmla="*/ 156 w 200"/>
                <a:gd name="T63" fmla="*/ 17 h 160"/>
                <a:gd name="T64" fmla="*/ 131 w 200"/>
                <a:gd name="T65" fmla="*/ 8 h 160"/>
                <a:gd name="T66" fmla="*/ 94 w 200"/>
                <a:gd name="T67" fmla="*/ 44 h 160"/>
                <a:gd name="T68" fmla="*/ 89 w 200"/>
                <a:gd name="T69" fmla="*/ 48 h 160"/>
                <a:gd name="T70" fmla="*/ 35 w 200"/>
                <a:gd name="T71" fmla="*/ 18 h 160"/>
                <a:gd name="T72" fmla="*/ 18 w 200"/>
                <a:gd name="T73" fmla="*/ 31 h 160"/>
                <a:gd name="T74" fmla="*/ 21 w 200"/>
                <a:gd name="T75" fmla="*/ 49 h 160"/>
                <a:gd name="T76" fmla="*/ 18 w 200"/>
                <a:gd name="T77" fmla="*/ 55 h 160"/>
                <a:gd name="T78" fmla="*/ 23 w 200"/>
                <a:gd name="T79" fmla="*/ 78 h 160"/>
                <a:gd name="T80" fmla="*/ 30 w 200"/>
                <a:gd name="T81" fmla="*/ 87 h 160"/>
                <a:gd name="T82" fmla="*/ 31 w 200"/>
                <a:gd name="T83" fmla="*/ 97 h 160"/>
                <a:gd name="T84" fmla="*/ 60 w 200"/>
                <a:gd name="T85" fmla="*/ 119 h 160"/>
                <a:gd name="T86" fmla="*/ 23 w 200"/>
                <a:gd name="T87" fmla="*/ 126 h 160"/>
                <a:gd name="T88" fmla="*/ 11 w 200"/>
                <a:gd name="T89" fmla="*/ 12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" h="160">
                  <a:moveTo>
                    <a:pt x="68" y="160"/>
                  </a:moveTo>
                  <a:cubicBezTo>
                    <a:pt x="68" y="160"/>
                    <a:pt x="68" y="160"/>
                    <a:pt x="68" y="160"/>
                  </a:cubicBezTo>
                  <a:cubicBezTo>
                    <a:pt x="50" y="160"/>
                    <a:pt x="33" y="156"/>
                    <a:pt x="20" y="148"/>
                  </a:cubicBezTo>
                  <a:cubicBezTo>
                    <a:pt x="19" y="147"/>
                    <a:pt x="0" y="132"/>
                    <a:pt x="2" y="123"/>
                  </a:cubicBezTo>
                  <a:cubicBezTo>
                    <a:pt x="3" y="121"/>
                    <a:pt x="5" y="118"/>
                    <a:pt x="11" y="118"/>
                  </a:cubicBezTo>
                  <a:cubicBezTo>
                    <a:pt x="13" y="118"/>
                    <a:pt x="15" y="118"/>
                    <a:pt x="17" y="118"/>
                  </a:cubicBezTo>
                  <a:cubicBezTo>
                    <a:pt x="24" y="118"/>
                    <a:pt x="31" y="118"/>
                    <a:pt x="37" y="117"/>
                  </a:cubicBezTo>
                  <a:cubicBezTo>
                    <a:pt x="31" y="112"/>
                    <a:pt x="26" y="107"/>
                    <a:pt x="24" y="100"/>
                  </a:cubicBezTo>
                  <a:cubicBezTo>
                    <a:pt x="23" y="98"/>
                    <a:pt x="21" y="94"/>
                    <a:pt x="21" y="90"/>
                  </a:cubicBezTo>
                  <a:cubicBezTo>
                    <a:pt x="19" y="88"/>
                    <a:pt x="17" y="85"/>
                    <a:pt x="16" y="82"/>
                  </a:cubicBezTo>
                  <a:cubicBezTo>
                    <a:pt x="11" y="75"/>
                    <a:pt x="9" y="66"/>
                    <a:pt x="10" y="56"/>
                  </a:cubicBezTo>
                  <a:cubicBezTo>
                    <a:pt x="10" y="53"/>
                    <a:pt x="11" y="50"/>
                    <a:pt x="12" y="49"/>
                  </a:cubicBezTo>
                  <a:cubicBezTo>
                    <a:pt x="12" y="48"/>
                    <a:pt x="11" y="46"/>
                    <a:pt x="11" y="45"/>
                  </a:cubicBezTo>
                  <a:cubicBezTo>
                    <a:pt x="10" y="41"/>
                    <a:pt x="10" y="36"/>
                    <a:pt x="10" y="31"/>
                  </a:cubicBezTo>
                  <a:cubicBezTo>
                    <a:pt x="11" y="20"/>
                    <a:pt x="15" y="12"/>
                    <a:pt x="22" y="4"/>
                  </a:cubicBezTo>
                  <a:cubicBezTo>
                    <a:pt x="24" y="3"/>
                    <a:pt x="25" y="2"/>
                    <a:pt x="27" y="2"/>
                  </a:cubicBezTo>
                  <a:cubicBezTo>
                    <a:pt x="32" y="2"/>
                    <a:pt x="37" y="7"/>
                    <a:pt x="42" y="14"/>
                  </a:cubicBezTo>
                  <a:cubicBezTo>
                    <a:pt x="43" y="15"/>
                    <a:pt x="44" y="16"/>
                    <a:pt x="44" y="17"/>
                  </a:cubicBezTo>
                  <a:cubicBezTo>
                    <a:pt x="55" y="27"/>
                    <a:pt x="68" y="34"/>
                    <a:pt x="86" y="39"/>
                  </a:cubicBezTo>
                  <a:cubicBezTo>
                    <a:pt x="87" y="30"/>
                    <a:pt x="91" y="21"/>
                    <a:pt x="97" y="14"/>
                  </a:cubicBezTo>
                  <a:cubicBezTo>
                    <a:pt x="106" y="5"/>
                    <a:pt x="118" y="0"/>
                    <a:pt x="131" y="0"/>
                  </a:cubicBezTo>
                  <a:cubicBezTo>
                    <a:pt x="136" y="0"/>
                    <a:pt x="140" y="1"/>
                    <a:pt x="145" y="2"/>
                  </a:cubicBezTo>
                  <a:cubicBezTo>
                    <a:pt x="150" y="4"/>
                    <a:pt x="155" y="7"/>
                    <a:pt x="160" y="10"/>
                  </a:cubicBezTo>
                  <a:cubicBezTo>
                    <a:pt x="164" y="10"/>
                    <a:pt x="168" y="8"/>
                    <a:pt x="172" y="6"/>
                  </a:cubicBezTo>
                  <a:cubicBezTo>
                    <a:pt x="172" y="6"/>
                    <a:pt x="173" y="6"/>
                    <a:pt x="174" y="5"/>
                  </a:cubicBezTo>
                  <a:cubicBezTo>
                    <a:pt x="176" y="4"/>
                    <a:pt x="180" y="2"/>
                    <a:pt x="183" y="2"/>
                  </a:cubicBezTo>
                  <a:cubicBezTo>
                    <a:pt x="187" y="2"/>
                    <a:pt x="189" y="3"/>
                    <a:pt x="190" y="6"/>
                  </a:cubicBezTo>
                  <a:cubicBezTo>
                    <a:pt x="191" y="9"/>
                    <a:pt x="191" y="13"/>
                    <a:pt x="190" y="17"/>
                  </a:cubicBezTo>
                  <a:cubicBezTo>
                    <a:pt x="192" y="17"/>
                    <a:pt x="194" y="17"/>
                    <a:pt x="195" y="18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9" y="29"/>
                    <a:pt x="194" y="36"/>
                    <a:pt x="190" y="42"/>
                  </a:cubicBezTo>
                  <a:cubicBezTo>
                    <a:pt x="188" y="44"/>
                    <a:pt x="186" y="46"/>
                    <a:pt x="184" y="47"/>
                  </a:cubicBezTo>
                  <a:cubicBezTo>
                    <a:pt x="181" y="50"/>
                    <a:pt x="179" y="52"/>
                    <a:pt x="179" y="54"/>
                  </a:cubicBezTo>
                  <a:cubicBezTo>
                    <a:pt x="181" y="70"/>
                    <a:pt x="174" y="87"/>
                    <a:pt x="169" y="99"/>
                  </a:cubicBezTo>
                  <a:cubicBezTo>
                    <a:pt x="157" y="125"/>
                    <a:pt x="134" y="145"/>
                    <a:pt x="105" y="154"/>
                  </a:cubicBezTo>
                  <a:cubicBezTo>
                    <a:pt x="93" y="158"/>
                    <a:pt x="81" y="160"/>
                    <a:pt x="68" y="160"/>
                  </a:cubicBezTo>
                  <a:close/>
                  <a:moveTo>
                    <a:pt x="10" y="126"/>
                  </a:moveTo>
                  <a:cubicBezTo>
                    <a:pt x="12" y="130"/>
                    <a:pt x="21" y="139"/>
                    <a:pt x="24" y="141"/>
                  </a:cubicBezTo>
                  <a:cubicBezTo>
                    <a:pt x="36" y="148"/>
                    <a:pt x="52" y="152"/>
                    <a:pt x="68" y="15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80" y="152"/>
                    <a:pt x="92" y="150"/>
                    <a:pt x="103" y="147"/>
                  </a:cubicBezTo>
                  <a:cubicBezTo>
                    <a:pt x="129" y="138"/>
                    <a:pt x="150" y="120"/>
                    <a:pt x="161" y="96"/>
                  </a:cubicBezTo>
                  <a:cubicBezTo>
                    <a:pt x="166" y="85"/>
                    <a:pt x="172" y="69"/>
                    <a:pt x="171" y="55"/>
                  </a:cubicBezTo>
                  <a:cubicBezTo>
                    <a:pt x="171" y="49"/>
                    <a:pt x="175" y="45"/>
                    <a:pt x="179" y="41"/>
                  </a:cubicBezTo>
                  <a:cubicBezTo>
                    <a:pt x="181" y="40"/>
                    <a:pt x="183" y="39"/>
                    <a:pt x="184" y="37"/>
                  </a:cubicBezTo>
                  <a:cubicBezTo>
                    <a:pt x="190" y="29"/>
                    <a:pt x="191" y="25"/>
                    <a:pt x="191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89" y="25"/>
                    <a:pt x="187" y="25"/>
                    <a:pt x="186" y="25"/>
                  </a:cubicBezTo>
                  <a:cubicBezTo>
                    <a:pt x="185" y="26"/>
                    <a:pt x="185" y="26"/>
                    <a:pt x="184" y="26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83" y="13"/>
                    <a:pt x="183" y="11"/>
                    <a:pt x="183" y="10"/>
                  </a:cubicBezTo>
                  <a:cubicBezTo>
                    <a:pt x="181" y="10"/>
                    <a:pt x="179" y="11"/>
                    <a:pt x="178" y="12"/>
                  </a:cubicBezTo>
                  <a:cubicBezTo>
                    <a:pt x="177" y="13"/>
                    <a:pt x="176" y="13"/>
                    <a:pt x="175" y="13"/>
                  </a:cubicBezTo>
                  <a:cubicBezTo>
                    <a:pt x="170" y="16"/>
                    <a:pt x="164" y="18"/>
                    <a:pt x="159" y="18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2" y="14"/>
                    <a:pt x="147" y="11"/>
                    <a:pt x="142" y="10"/>
                  </a:cubicBezTo>
                  <a:cubicBezTo>
                    <a:pt x="139" y="8"/>
                    <a:pt x="135" y="8"/>
                    <a:pt x="131" y="8"/>
                  </a:cubicBezTo>
                  <a:cubicBezTo>
                    <a:pt x="121" y="8"/>
                    <a:pt x="110" y="12"/>
                    <a:pt x="103" y="19"/>
                  </a:cubicBezTo>
                  <a:cubicBezTo>
                    <a:pt x="97" y="26"/>
                    <a:pt x="94" y="35"/>
                    <a:pt x="94" y="44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67" y="42"/>
                    <a:pt x="51" y="34"/>
                    <a:pt x="39" y="22"/>
                  </a:cubicBezTo>
                  <a:cubicBezTo>
                    <a:pt x="38" y="22"/>
                    <a:pt x="37" y="20"/>
                    <a:pt x="35" y="18"/>
                  </a:cubicBezTo>
                  <a:cubicBezTo>
                    <a:pt x="34" y="16"/>
                    <a:pt x="30" y="11"/>
                    <a:pt x="28" y="10"/>
                  </a:cubicBezTo>
                  <a:cubicBezTo>
                    <a:pt x="21" y="16"/>
                    <a:pt x="19" y="22"/>
                    <a:pt x="18" y="31"/>
                  </a:cubicBezTo>
                  <a:cubicBezTo>
                    <a:pt x="18" y="36"/>
                    <a:pt x="18" y="40"/>
                    <a:pt x="19" y="44"/>
                  </a:cubicBezTo>
                  <a:cubicBezTo>
                    <a:pt x="19" y="45"/>
                    <a:pt x="20" y="47"/>
                    <a:pt x="21" y="4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6"/>
                  </a:cubicBezTo>
                  <a:cubicBezTo>
                    <a:pt x="17" y="65"/>
                    <a:pt x="19" y="72"/>
                    <a:pt x="23" y="78"/>
                  </a:cubicBezTo>
                  <a:cubicBezTo>
                    <a:pt x="24" y="81"/>
                    <a:pt x="26" y="83"/>
                    <a:pt x="28" y="85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9" y="91"/>
                    <a:pt x="30" y="94"/>
                    <a:pt x="31" y="97"/>
                  </a:cubicBezTo>
                  <a:cubicBezTo>
                    <a:pt x="34" y="105"/>
                    <a:pt x="41" y="111"/>
                    <a:pt x="50" y="115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40" y="125"/>
                    <a:pt x="32" y="126"/>
                    <a:pt x="23" y="126"/>
                  </a:cubicBezTo>
                  <a:cubicBezTo>
                    <a:pt x="21" y="126"/>
                    <a:pt x="19" y="126"/>
                    <a:pt x="17" y="126"/>
                  </a:cubicBezTo>
                  <a:cubicBezTo>
                    <a:pt x="15" y="126"/>
                    <a:pt x="13" y="126"/>
                    <a:pt x="11" y="126"/>
                  </a:cubicBezTo>
                  <a:cubicBezTo>
                    <a:pt x="11" y="126"/>
                    <a:pt x="10" y="126"/>
                    <a:pt x="10" y="1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165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27" name="Freeform 35"/>
            <p:cNvSpPr>
              <a:spLocks noEditPoints="1"/>
            </p:cNvSpPr>
            <p:nvPr userDrawn="1"/>
          </p:nvSpPr>
          <p:spPr bwMode="auto">
            <a:xfrm>
              <a:off x="10816239" y="6605224"/>
              <a:ext cx="71089" cy="142178"/>
            </a:xfrm>
            <a:custGeom>
              <a:avLst/>
              <a:gdLst>
                <a:gd name="T0" fmla="*/ 60 w 88"/>
                <a:gd name="T1" fmla="*/ 176 h 176"/>
                <a:gd name="T2" fmla="*/ 16 w 88"/>
                <a:gd name="T3" fmla="*/ 176 h 176"/>
                <a:gd name="T4" fmla="*/ 16 w 88"/>
                <a:gd name="T5" fmla="*/ 92 h 176"/>
                <a:gd name="T6" fmla="*/ 0 w 88"/>
                <a:gd name="T7" fmla="*/ 92 h 176"/>
                <a:gd name="T8" fmla="*/ 0 w 88"/>
                <a:gd name="T9" fmla="*/ 56 h 176"/>
                <a:gd name="T10" fmla="*/ 16 w 88"/>
                <a:gd name="T11" fmla="*/ 56 h 176"/>
                <a:gd name="T12" fmla="*/ 17 w 88"/>
                <a:gd name="T13" fmla="*/ 39 h 176"/>
                <a:gd name="T14" fmla="*/ 57 w 88"/>
                <a:gd name="T15" fmla="*/ 0 h 176"/>
                <a:gd name="T16" fmla="*/ 88 w 88"/>
                <a:gd name="T17" fmla="*/ 0 h 176"/>
                <a:gd name="T18" fmla="*/ 88 w 88"/>
                <a:gd name="T19" fmla="*/ 37 h 176"/>
                <a:gd name="T20" fmla="*/ 64 w 88"/>
                <a:gd name="T21" fmla="*/ 37 h 176"/>
                <a:gd name="T22" fmla="*/ 60 w 88"/>
                <a:gd name="T23" fmla="*/ 40 h 176"/>
                <a:gd name="T24" fmla="*/ 60 w 88"/>
                <a:gd name="T25" fmla="*/ 56 h 176"/>
                <a:gd name="T26" fmla="*/ 84 w 88"/>
                <a:gd name="T27" fmla="*/ 56 h 176"/>
                <a:gd name="T28" fmla="*/ 85 w 88"/>
                <a:gd name="T29" fmla="*/ 92 h 176"/>
                <a:gd name="T30" fmla="*/ 60 w 88"/>
                <a:gd name="T31" fmla="*/ 92 h 176"/>
                <a:gd name="T32" fmla="*/ 60 w 88"/>
                <a:gd name="T33" fmla="*/ 176 h 176"/>
                <a:gd name="T34" fmla="*/ 24 w 88"/>
                <a:gd name="T35" fmla="*/ 168 h 176"/>
                <a:gd name="T36" fmla="*/ 52 w 88"/>
                <a:gd name="T37" fmla="*/ 168 h 176"/>
                <a:gd name="T38" fmla="*/ 53 w 88"/>
                <a:gd name="T39" fmla="*/ 84 h 176"/>
                <a:gd name="T40" fmla="*/ 77 w 88"/>
                <a:gd name="T41" fmla="*/ 84 h 176"/>
                <a:gd name="T42" fmla="*/ 76 w 88"/>
                <a:gd name="T43" fmla="*/ 64 h 176"/>
                <a:gd name="T44" fmla="*/ 52 w 88"/>
                <a:gd name="T45" fmla="*/ 64 h 176"/>
                <a:gd name="T46" fmla="*/ 53 w 88"/>
                <a:gd name="T47" fmla="*/ 41 h 176"/>
                <a:gd name="T48" fmla="*/ 64 w 88"/>
                <a:gd name="T49" fmla="*/ 29 h 176"/>
                <a:gd name="T50" fmla="*/ 79 w 88"/>
                <a:gd name="T51" fmla="*/ 29 h 176"/>
                <a:gd name="T52" fmla="*/ 79 w 88"/>
                <a:gd name="T53" fmla="*/ 8 h 176"/>
                <a:gd name="T54" fmla="*/ 57 w 88"/>
                <a:gd name="T55" fmla="*/ 8 h 176"/>
                <a:gd name="T56" fmla="*/ 25 w 88"/>
                <a:gd name="T57" fmla="*/ 39 h 176"/>
                <a:gd name="T58" fmla="*/ 24 w 88"/>
                <a:gd name="T59" fmla="*/ 64 h 176"/>
                <a:gd name="T60" fmla="*/ 8 w 88"/>
                <a:gd name="T61" fmla="*/ 64 h 176"/>
                <a:gd name="T62" fmla="*/ 8 w 88"/>
                <a:gd name="T63" fmla="*/ 84 h 176"/>
                <a:gd name="T64" fmla="*/ 24 w 88"/>
                <a:gd name="T65" fmla="*/ 84 h 176"/>
                <a:gd name="T66" fmla="*/ 24 w 88"/>
                <a:gd name="T67" fmla="*/ 16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176">
                  <a:moveTo>
                    <a:pt x="60" y="176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20"/>
                    <a:pt x="28" y="0"/>
                    <a:pt x="57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2" y="37"/>
                    <a:pt x="60" y="37"/>
                    <a:pt x="60" y="40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60" y="92"/>
                    <a:pt x="60" y="92"/>
                    <a:pt x="60" y="92"/>
                  </a:cubicBezTo>
                  <a:lnTo>
                    <a:pt x="60" y="176"/>
                  </a:lnTo>
                  <a:close/>
                  <a:moveTo>
                    <a:pt x="24" y="168"/>
                  </a:moveTo>
                  <a:cubicBezTo>
                    <a:pt x="52" y="168"/>
                    <a:pt x="52" y="168"/>
                    <a:pt x="52" y="168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33"/>
                    <a:pt x="59" y="29"/>
                    <a:pt x="64" y="29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28" y="8"/>
                    <a:pt x="25" y="32"/>
                    <a:pt x="25" y="39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24" y="84"/>
                    <a:pt x="24" y="84"/>
                    <a:pt x="24" y="84"/>
                  </a:cubicBezTo>
                  <a:lnTo>
                    <a:pt x="24" y="1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165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28" name="Freeform 37"/>
            <p:cNvSpPr>
              <a:spLocks noEditPoints="1"/>
            </p:cNvSpPr>
            <p:nvPr userDrawn="1"/>
          </p:nvSpPr>
          <p:spPr bwMode="auto">
            <a:xfrm>
              <a:off x="11106660" y="6601913"/>
              <a:ext cx="151891" cy="148800"/>
            </a:xfrm>
            <a:custGeom>
              <a:avLst/>
              <a:gdLst>
                <a:gd name="T0" fmla="*/ 17 w 188"/>
                <a:gd name="T1" fmla="*/ 184 h 184"/>
                <a:gd name="T2" fmla="*/ 0 w 188"/>
                <a:gd name="T3" fmla="*/ 17 h 184"/>
                <a:gd name="T4" fmla="*/ 170 w 188"/>
                <a:gd name="T5" fmla="*/ 0 h 184"/>
                <a:gd name="T6" fmla="*/ 188 w 188"/>
                <a:gd name="T7" fmla="*/ 167 h 184"/>
                <a:gd name="T8" fmla="*/ 17 w 188"/>
                <a:gd name="T9" fmla="*/ 8 h 184"/>
                <a:gd name="T10" fmla="*/ 7 w 188"/>
                <a:gd name="T11" fmla="*/ 167 h 184"/>
                <a:gd name="T12" fmla="*/ 170 w 188"/>
                <a:gd name="T13" fmla="*/ 176 h 184"/>
                <a:gd name="T14" fmla="*/ 180 w 188"/>
                <a:gd name="T15" fmla="*/ 17 h 184"/>
                <a:gd name="T16" fmla="*/ 17 w 188"/>
                <a:gd name="T17" fmla="*/ 8 h 184"/>
                <a:gd name="T18" fmla="*/ 26 w 188"/>
                <a:gd name="T19" fmla="*/ 168 h 184"/>
                <a:gd name="T20" fmla="*/ 16 w 188"/>
                <a:gd name="T21" fmla="*/ 85 h 184"/>
                <a:gd name="T22" fmla="*/ 48 w 188"/>
                <a:gd name="T23" fmla="*/ 81 h 184"/>
                <a:gd name="T24" fmla="*/ 52 w 188"/>
                <a:gd name="T25" fmla="*/ 86 h 184"/>
                <a:gd name="T26" fmla="*/ 94 w 188"/>
                <a:gd name="T27" fmla="*/ 141 h 184"/>
                <a:gd name="T28" fmla="*/ 135 w 188"/>
                <a:gd name="T29" fmla="*/ 86 h 184"/>
                <a:gd name="T30" fmla="*/ 139 w 188"/>
                <a:gd name="T31" fmla="*/ 81 h 184"/>
                <a:gd name="T32" fmla="*/ 172 w 188"/>
                <a:gd name="T33" fmla="*/ 85 h 184"/>
                <a:gd name="T34" fmla="*/ 161 w 188"/>
                <a:gd name="T35" fmla="*/ 168 h 184"/>
                <a:gd name="T36" fmla="*/ 23 w 188"/>
                <a:gd name="T37" fmla="*/ 158 h 184"/>
                <a:gd name="T38" fmla="*/ 161 w 188"/>
                <a:gd name="T39" fmla="*/ 160 h 184"/>
                <a:gd name="T40" fmla="*/ 164 w 188"/>
                <a:gd name="T41" fmla="*/ 89 h 184"/>
                <a:gd name="T42" fmla="*/ 145 w 188"/>
                <a:gd name="T43" fmla="*/ 98 h 184"/>
                <a:gd name="T44" fmla="*/ 43 w 188"/>
                <a:gd name="T45" fmla="*/ 98 h 184"/>
                <a:gd name="T46" fmla="*/ 23 w 188"/>
                <a:gd name="T47" fmla="*/ 89 h 184"/>
                <a:gd name="T48" fmla="*/ 58 w 188"/>
                <a:gd name="T49" fmla="*/ 98 h 184"/>
                <a:gd name="T50" fmla="*/ 129 w 188"/>
                <a:gd name="T51" fmla="*/ 98 h 184"/>
                <a:gd name="T52" fmla="*/ 94 w 188"/>
                <a:gd name="T53" fmla="*/ 71 h 184"/>
                <a:gd name="T54" fmla="*/ 94 w 188"/>
                <a:gd name="T55" fmla="*/ 125 h 184"/>
                <a:gd name="T56" fmla="*/ 94 w 188"/>
                <a:gd name="T57" fmla="*/ 71 h 184"/>
                <a:gd name="T58" fmla="*/ 135 w 188"/>
                <a:gd name="T59" fmla="*/ 60 h 184"/>
                <a:gd name="T60" fmla="*/ 124 w 188"/>
                <a:gd name="T61" fmla="*/ 30 h 184"/>
                <a:gd name="T62" fmla="*/ 156 w 188"/>
                <a:gd name="T63" fmla="*/ 20 h 184"/>
                <a:gd name="T64" fmla="*/ 168 w 188"/>
                <a:gd name="T65" fmla="*/ 50 h 184"/>
                <a:gd name="T66" fmla="*/ 135 w 188"/>
                <a:gd name="T67" fmla="*/ 28 h 184"/>
                <a:gd name="T68" fmla="*/ 132 w 188"/>
                <a:gd name="T69" fmla="*/ 49 h 184"/>
                <a:gd name="T70" fmla="*/ 157 w 188"/>
                <a:gd name="T71" fmla="*/ 52 h 184"/>
                <a:gd name="T72" fmla="*/ 160 w 188"/>
                <a:gd name="T73" fmla="*/ 31 h 184"/>
                <a:gd name="T74" fmla="*/ 135 w 188"/>
                <a:gd name="T75" fmla="*/ 2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84">
                  <a:moveTo>
                    <a:pt x="170" y="184"/>
                  </a:moveTo>
                  <a:cubicBezTo>
                    <a:pt x="17" y="184"/>
                    <a:pt x="17" y="184"/>
                    <a:pt x="17" y="184"/>
                  </a:cubicBezTo>
                  <a:cubicBezTo>
                    <a:pt x="8" y="184"/>
                    <a:pt x="0" y="176"/>
                    <a:pt x="0" y="16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80" y="0"/>
                    <a:pt x="188" y="8"/>
                    <a:pt x="188" y="17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88" y="176"/>
                    <a:pt x="180" y="184"/>
                    <a:pt x="170" y="184"/>
                  </a:cubicBezTo>
                  <a:close/>
                  <a:moveTo>
                    <a:pt x="17" y="8"/>
                  </a:moveTo>
                  <a:cubicBezTo>
                    <a:pt x="12" y="8"/>
                    <a:pt x="7" y="12"/>
                    <a:pt x="7" y="17"/>
                  </a:cubicBezTo>
                  <a:cubicBezTo>
                    <a:pt x="7" y="167"/>
                    <a:pt x="7" y="167"/>
                    <a:pt x="7" y="167"/>
                  </a:cubicBezTo>
                  <a:cubicBezTo>
                    <a:pt x="7" y="172"/>
                    <a:pt x="12" y="176"/>
                    <a:pt x="17" y="176"/>
                  </a:cubicBezTo>
                  <a:cubicBezTo>
                    <a:pt x="170" y="176"/>
                    <a:pt x="170" y="176"/>
                    <a:pt x="170" y="176"/>
                  </a:cubicBezTo>
                  <a:cubicBezTo>
                    <a:pt x="175" y="176"/>
                    <a:pt x="180" y="172"/>
                    <a:pt x="180" y="167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0" y="12"/>
                    <a:pt x="175" y="8"/>
                    <a:pt x="170" y="8"/>
                  </a:cubicBezTo>
                  <a:lnTo>
                    <a:pt x="17" y="8"/>
                  </a:lnTo>
                  <a:close/>
                  <a:moveTo>
                    <a:pt x="161" y="168"/>
                  </a:moveTo>
                  <a:cubicBezTo>
                    <a:pt x="26" y="168"/>
                    <a:pt x="26" y="168"/>
                    <a:pt x="26" y="168"/>
                  </a:cubicBezTo>
                  <a:cubicBezTo>
                    <a:pt x="20" y="168"/>
                    <a:pt x="16" y="163"/>
                    <a:pt x="16" y="158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3"/>
                    <a:pt x="17" y="81"/>
                    <a:pt x="19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50" y="81"/>
                    <a:pt x="51" y="82"/>
                    <a:pt x="51" y="83"/>
                  </a:cubicBezTo>
                  <a:cubicBezTo>
                    <a:pt x="52" y="84"/>
                    <a:pt x="52" y="85"/>
                    <a:pt x="52" y="86"/>
                  </a:cubicBezTo>
                  <a:cubicBezTo>
                    <a:pt x="51" y="90"/>
                    <a:pt x="50" y="94"/>
                    <a:pt x="50" y="98"/>
                  </a:cubicBezTo>
                  <a:cubicBezTo>
                    <a:pt x="50" y="122"/>
                    <a:pt x="70" y="141"/>
                    <a:pt x="94" y="141"/>
                  </a:cubicBezTo>
                  <a:cubicBezTo>
                    <a:pt x="117" y="141"/>
                    <a:pt x="137" y="122"/>
                    <a:pt x="137" y="98"/>
                  </a:cubicBezTo>
                  <a:cubicBezTo>
                    <a:pt x="137" y="94"/>
                    <a:pt x="136" y="90"/>
                    <a:pt x="135" y="86"/>
                  </a:cubicBezTo>
                  <a:cubicBezTo>
                    <a:pt x="135" y="85"/>
                    <a:pt x="135" y="84"/>
                    <a:pt x="136" y="83"/>
                  </a:cubicBezTo>
                  <a:cubicBezTo>
                    <a:pt x="136" y="82"/>
                    <a:pt x="138" y="81"/>
                    <a:pt x="139" y="81"/>
                  </a:cubicBezTo>
                  <a:cubicBezTo>
                    <a:pt x="168" y="81"/>
                    <a:pt x="168" y="81"/>
                    <a:pt x="168" y="81"/>
                  </a:cubicBezTo>
                  <a:cubicBezTo>
                    <a:pt x="170" y="81"/>
                    <a:pt x="172" y="83"/>
                    <a:pt x="172" y="85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63"/>
                    <a:pt x="167" y="168"/>
                    <a:pt x="161" y="168"/>
                  </a:cubicBezTo>
                  <a:close/>
                  <a:moveTo>
                    <a:pt x="23" y="89"/>
                  </a:moveTo>
                  <a:cubicBezTo>
                    <a:pt x="23" y="158"/>
                    <a:pt x="23" y="158"/>
                    <a:pt x="23" y="158"/>
                  </a:cubicBezTo>
                  <a:cubicBezTo>
                    <a:pt x="23" y="159"/>
                    <a:pt x="25" y="160"/>
                    <a:pt x="26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3" y="160"/>
                    <a:pt x="164" y="159"/>
                    <a:pt x="164" y="158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4" y="92"/>
                    <a:pt x="145" y="95"/>
                    <a:pt x="145" y="98"/>
                  </a:cubicBezTo>
                  <a:cubicBezTo>
                    <a:pt x="145" y="126"/>
                    <a:pt x="122" y="148"/>
                    <a:pt x="94" y="148"/>
                  </a:cubicBezTo>
                  <a:cubicBezTo>
                    <a:pt x="65" y="148"/>
                    <a:pt x="43" y="126"/>
                    <a:pt x="43" y="98"/>
                  </a:cubicBezTo>
                  <a:cubicBezTo>
                    <a:pt x="43" y="95"/>
                    <a:pt x="43" y="92"/>
                    <a:pt x="43" y="89"/>
                  </a:cubicBezTo>
                  <a:lnTo>
                    <a:pt x="23" y="89"/>
                  </a:lnTo>
                  <a:close/>
                  <a:moveTo>
                    <a:pt x="94" y="133"/>
                  </a:moveTo>
                  <a:cubicBezTo>
                    <a:pt x="74" y="133"/>
                    <a:pt x="58" y="117"/>
                    <a:pt x="58" y="98"/>
                  </a:cubicBezTo>
                  <a:cubicBezTo>
                    <a:pt x="58" y="79"/>
                    <a:pt x="74" y="64"/>
                    <a:pt x="94" y="64"/>
                  </a:cubicBezTo>
                  <a:cubicBezTo>
                    <a:pt x="113" y="64"/>
                    <a:pt x="129" y="79"/>
                    <a:pt x="129" y="98"/>
                  </a:cubicBezTo>
                  <a:cubicBezTo>
                    <a:pt x="129" y="117"/>
                    <a:pt x="113" y="133"/>
                    <a:pt x="94" y="133"/>
                  </a:cubicBezTo>
                  <a:close/>
                  <a:moveTo>
                    <a:pt x="94" y="71"/>
                  </a:moveTo>
                  <a:cubicBezTo>
                    <a:pt x="78" y="71"/>
                    <a:pt x="66" y="84"/>
                    <a:pt x="66" y="98"/>
                  </a:cubicBezTo>
                  <a:cubicBezTo>
                    <a:pt x="66" y="113"/>
                    <a:pt x="78" y="125"/>
                    <a:pt x="94" y="125"/>
                  </a:cubicBezTo>
                  <a:cubicBezTo>
                    <a:pt x="109" y="125"/>
                    <a:pt x="121" y="113"/>
                    <a:pt x="121" y="98"/>
                  </a:cubicBezTo>
                  <a:cubicBezTo>
                    <a:pt x="121" y="84"/>
                    <a:pt x="109" y="71"/>
                    <a:pt x="94" y="71"/>
                  </a:cubicBezTo>
                  <a:close/>
                  <a:moveTo>
                    <a:pt x="156" y="60"/>
                  </a:moveTo>
                  <a:cubicBezTo>
                    <a:pt x="135" y="60"/>
                    <a:pt x="135" y="60"/>
                    <a:pt x="135" y="60"/>
                  </a:cubicBezTo>
                  <a:cubicBezTo>
                    <a:pt x="129" y="60"/>
                    <a:pt x="124" y="55"/>
                    <a:pt x="124" y="50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4" y="24"/>
                    <a:pt x="129" y="20"/>
                    <a:pt x="135" y="20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63" y="20"/>
                    <a:pt x="168" y="24"/>
                    <a:pt x="168" y="30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55"/>
                    <a:pt x="163" y="60"/>
                    <a:pt x="156" y="60"/>
                  </a:cubicBezTo>
                  <a:close/>
                  <a:moveTo>
                    <a:pt x="135" y="28"/>
                  </a:moveTo>
                  <a:cubicBezTo>
                    <a:pt x="133" y="28"/>
                    <a:pt x="132" y="29"/>
                    <a:pt x="132" y="31"/>
                  </a:cubicBezTo>
                  <a:cubicBezTo>
                    <a:pt x="132" y="49"/>
                    <a:pt x="132" y="49"/>
                    <a:pt x="132" y="49"/>
                  </a:cubicBezTo>
                  <a:cubicBezTo>
                    <a:pt x="132" y="51"/>
                    <a:pt x="133" y="52"/>
                    <a:pt x="135" y="52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8" y="52"/>
                    <a:pt x="160" y="51"/>
                    <a:pt x="160" y="49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29"/>
                    <a:pt x="158" y="28"/>
                    <a:pt x="157" y="28"/>
                  </a:cubicBezTo>
                  <a:lnTo>
                    <a:pt x="135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165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 userDrawn="1"/>
        </p:nvSpPr>
        <p:spPr>
          <a:xfrm>
            <a:off x="4243354" y="0"/>
            <a:ext cx="4900646" cy="5143500"/>
          </a:xfrm>
          <a:custGeom>
            <a:avLst/>
            <a:gdLst>
              <a:gd name="connsiteX0" fmla="*/ 684182 w 6534194"/>
              <a:gd name="connsiteY0" fmla="*/ 0 h 6858000"/>
              <a:gd name="connsiteX1" fmla="*/ 6534194 w 6534194"/>
              <a:gd name="connsiteY1" fmla="*/ 0 h 6858000"/>
              <a:gd name="connsiteX2" fmla="*/ 6534194 w 6534194"/>
              <a:gd name="connsiteY2" fmla="*/ 6858000 h 6858000"/>
              <a:gd name="connsiteX3" fmla="*/ 455288 w 6534194"/>
              <a:gd name="connsiteY3" fmla="*/ 6858000 h 6858000"/>
              <a:gd name="connsiteX4" fmla="*/ 354814 w 6534194"/>
              <a:gd name="connsiteY4" fmla="*/ 6588092 h 6858000"/>
              <a:gd name="connsiteX5" fmla="*/ 45 w 6534194"/>
              <a:gd name="connsiteY5" fmla="*/ 4972051 h 6858000"/>
              <a:gd name="connsiteX6" fmla="*/ 1066845 w 6534194"/>
              <a:gd name="connsiteY6" fmla="*/ 1619251 h 6858000"/>
              <a:gd name="connsiteX7" fmla="*/ 749469 w 6534194"/>
              <a:gd name="connsiteY7" fmla="*/ 1670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34194" h="6858000">
                <a:moveTo>
                  <a:pt x="684182" y="0"/>
                </a:moveTo>
                <a:lnTo>
                  <a:pt x="6534194" y="0"/>
                </a:lnTo>
                <a:lnTo>
                  <a:pt x="6534194" y="6858000"/>
                </a:lnTo>
                <a:lnTo>
                  <a:pt x="455288" y="6858000"/>
                </a:lnTo>
                <a:lnTo>
                  <a:pt x="354814" y="6588092"/>
                </a:lnTo>
                <a:cubicBezTo>
                  <a:pt x="143230" y="5991586"/>
                  <a:pt x="-2932" y="5421512"/>
                  <a:pt x="45" y="4972051"/>
                </a:cubicBezTo>
                <a:cubicBezTo>
                  <a:pt x="9569" y="3533776"/>
                  <a:pt x="1070020" y="3032126"/>
                  <a:pt x="1066845" y="1619251"/>
                </a:cubicBezTo>
                <a:cubicBezTo>
                  <a:pt x="1065852" y="1177728"/>
                  <a:pt x="936806" y="673883"/>
                  <a:pt x="749469" y="16701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659561" y="597822"/>
            <a:ext cx="2215079" cy="1661993"/>
          </a:xfrm>
          <a:prstGeom prst="rect">
            <a:avLst/>
          </a:prstGeom>
          <a:noFill/>
        </p:spPr>
        <p:txBody>
          <a:bodyPr wrap="square" lIns="68535" tIns="34289" rIns="68535" bIns="34289" rtlCol="0">
            <a:spAutoFit/>
          </a:bodyPr>
          <a:lstStyle/>
          <a:p>
            <a:pPr defTabSz="685165"/>
            <a:r>
              <a:rPr lang="en-US" sz="10400" b="1" dirty="0">
                <a:solidFill>
                  <a:prstClr val="white">
                    <a:lumMod val="75000"/>
                    <a:alpha val="15000"/>
                  </a:prstClr>
                </a:solidFill>
              </a:rPr>
              <a:t>01</a:t>
            </a:r>
            <a:endParaRPr lang="en-US" sz="10400" b="1" dirty="0">
              <a:solidFill>
                <a:prstClr val="white">
                  <a:lumMod val="75000"/>
                  <a:alpha val="15000"/>
                </a:prstClr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7198177" y="597822"/>
            <a:ext cx="2215079" cy="1661993"/>
          </a:xfrm>
          <a:prstGeom prst="rect">
            <a:avLst/>
          </a:prstGeom>
          <a:noFill/>
        </p:spPr>
        <p:txBody>
          <a:bodyPr wrap="square" lIns="68535" tIns="34289" rIns="68535" bIns="34289" rtlCol="0">
            <a:spAutoFit/>
          </a:bodyPr>
          <a:lstStyle/>
          <a:p>
            <a:pPr defTabSz="685165"/>
            <a:r>
              <a:rPr lang="en-US" sz="10400" b="1" dirty="0">
                <a:solidFill>
                  <a:prstClr val="white">
                    <a:alpha val="15000"/>
                  </a:prstClr>
                </a:solidFill>
              </a:rPr>
              <a:t>02</a:t>
            </a:r>
            <a:endParaRPr lang="en-US" sz="10400" b="1" dirty="0">
              <a:solidFill>
                <a:prstClr val="white">
                  <a:alpha val="1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423197" y="433759"/>
            <a:ext cx="1755432" cy="3417086"/>
          </a:xfrm>
          <a:prstGeom prst="rect">
            <a:avLst/>
          </a:prstGeom>
          <a:effectLst>
            <a:outerShdw blurRad="698500" dist="355600" dir="2700000" sx="95000" sy="95000" algn="tl" rotWithShape="0">
              <a:prstClr val="black">
                <a:alpha val="29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5630977" y="337459"/>
            <a:ext cx="2808668" cy="3897086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6149376" y="875111"/>
            <a:ext cx="1430173" cy="2524197"/>
          </a:xfrm>
          <a:custGeom>
            <a:avLst/>
            <a:gdLst>
              <a:gd name="connsiteX0" fmla="*/ 0 w 1889743"/>
              <a:gd name="connsiteY0" fmla="*/ 0 h 3360390"/>
              <a:gd name="connsiteX1" fmla="*/ 1889743 w 1889743"/>
              <a:gd name="connsiteY1" fmla="*/ 0 h 3360390"/>
              <a:gd name="connsiteX2" fmla="*/ 1889743 w 1889743"/>
              <a:gd name="connsiteY2" fmla="*/ 3360390 h 3360390"/>
              <a:gd name="connsiteX3" fmla="*/ 0 w 1889743"/>
              <a:gd name="connsiteY3" fmla="*/ 3360390 h 336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9743" h="3360390">
                <a:moveTo>
                  <a:pt x="0" y="0"/>
                </a:moveTo>
                <a:lnTo>
                  <a:pt x="1889743" y="0"/>
                </a:lnTo>
                <a:lnTo>
                  <a:pt x="1889743" y="3360390"/>
                </a:lnTo>
                <a:lnTo>
                  <a:pt x="0" y="33603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114300">
              <a:prstClr val="black">
                <a:alpha val="24000"/>
              </a:prstClr>
            </a:innerShdw>
          </a:effectLst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594803" y="597814"/>
            <a:ext cx="1423432" cy="3078548"/>
          </a:xfrm>
          <a:custGeom>
            <a:avLst/>
            <a:gdLst>
              <a:gd name="connsiteX0" fmla="*/ 176687 w 1887081"/>
              <a:gd name="connsiteY0" fmla="*/ 0 h 4104731"/>
              <a:gd name="connsiteX1" fmla="*/ 407464 w 1887081"/>
              <a:gd name="connsiteY1" fmla="*/ 0 h 4104731"/>
              <a:gd name="connsiteX2" fmla="*/ 407464 w 1887081"/>
              <a:gd name="connsiteY2" fmla="*/ 13141 h 4104731"/>
              <a:gd name="connsiteX3" fmla="*/ 548356 w 1887081"/>
              <a:gd name="connsiteY3" fmla="*/ 153688 h 4104731"/>
              <a:gd name="connsiteX4" fmla="*/ 1341288 w 1887081"/>
              <a:gd name="connsiteY4" fmla="*/ 153688 h 4104731"/>
              <a:gd name="connsiteX5" fmla="*/ 1482179 w 1887081"/>
              <a:gd name="connsiteY5" fmla="*/ 13141 h 4104731"/>
              <a:gd name="connsiteX6" fmla="*/ 1482179 w 1887081"/>
              <a:gd name="connsiteY6" fmla="*/ 0 h 4104731"/>
              <a:gd name="connsiteX7" fmla="*/ 1710394 w 1887081"/>
              <a:gd name="connsiteY7" fmla="*/ 0 h 4104731"/>
              <a:gd name="connsiteX8" fmla="*/ 1887081 w 1887081"/>
              <a:gd name="connsiteY8" fmla="*/ 176256 h 4104731"/>
              <a:gd name="connsiteX9" fmla="*/ 1887081 w 1887081"/>
              <a:gd name="connsiteY9" fmla="*/ 3928475 h 4104731"/>
              <a:gd name="connsiteX10" fmla="*/ 1710394 w 1887081"/>
              <a:gd name="connsiteY10" fmla="*/ 4104731 h 4104731"/>
              <a:gd name="connsiteX11" fmla="*/ 176687 w 1887081"/>
              <a:gd name="connsiteY11" fmla="*/ 4104731 h 4104731"/>
              <a:gd name="connsiteX12" fmla="*/ 0 w 1887081"/>
              <a:gd name="connsiteY12" fmla="*/ 3928475 h 4104731"/>
              <a:gd name="connsiteX13" fmla="*/ 0 w 1887081"/>
              <a:gd name="connsiteY13" fmla="*/ 176256 h 4104731"/>
              <a:gd name="connsiteX14" fmla="*/ 176687 w 1887081"/>
              <a:gd name="connsiteY14" fmla="*/ 0 h 4104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87081" h="4104731">
                <a:moveTo>
                  <a:pt x="176687" y="0"/>
                </a:moveTo>
                <a:lnTo>
                  <a:pt x="407464" y="0"/>
                </a:lnTo>
                <a:lnTo>
                  <a:pt x="407464" y="13141"/>
                </a:lnTo>
                <a:cubicBezTo>
                  <a:pt x="407464" y="90762"/>
                  <a:pt x="470543" y="153688"/>
                  <a:pt x="548356" y="153688"/>
                </a:cubicBezTo>
                <a:lnTo>
                  <a:pt x="1341288" y="153688"/>
                </a:lnTo>
                <a:cubicBezTo>
                  <a:pt x="1419100" y="153688"/>
                  <a:pt x="1482179" y="90762"/>
                  <a:pt x="1482179" y="13141"/>
                </a:cubicBezTo>
                <a:lnTo>
                  <a:pt x="1482179" y="0"/>
                </a:lnTo>
                <a:lnTo>
                  <a:pt x="1710394" y="0"/>
                </a:lnTo>
                <a:cubicBezTo>
                  <a:pt x="1807976" y="0"/>
                  <a:pt x="1887081" y="78912"/>
                  <a:pt x="1887081" y="176256"/>
                </a:cubicBezTo>
                <a:lnTo>
                  <a:pt x="1887081" y="3928475"/>
                </a:lnTo>
                <a:cubicBezTo>
                  <a:pt x="1887081" y="4025819"/>
                  <a:pt x="1807976" y="4104731"/>
                  <a:pt x="1710394" y="4104731"/>
                </a:cubicBezTo>
                <a:lnTo>
                  <a:pt x="176687" y="4104731"/>
                </a:lnTo>
                <a:cubicBezTo>
                  <a:pt x="79106" y="4104731"/>
                  <a:pt x="0" y="4025819"/>
                  <a:pt x="0" y="3928475"/>
                </a:cubicBezTo>
                <a:lnTo>
                  <a:pt x="0" y="176256"/>
                </a:lnTo>
                <a:cubicBezTo>
                  <a:pt x="0" y="78912"/>
                  <a:pt x="79106" y="0"/>
                  <a:pt x="17668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13" grpId="0" animBg="1"/>
      <p:bldP spid="16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 userDrawn="1"/>
        </p:nvSpPr>
        <p:spPr>
          <a:xfrm>
            <a:off x="0" y="21"/>
            <a:ext cx="9144000" cy="3809125"/>
          </a:xfrm>
          <a:custGeom>
            <a:avLst/>
            <a:gdLst>
              <a:gd name="connsiteX0" fmla="*/ 124634 w 12192000"/>
              <a:gd name="connsiteY0" fmla="*/ 0 h 5078833"/>
              <a:gd name="connsiteX1" fmla="*/ 3099291 w 12192000"/>
              <a:gd name="connsiteY1" fmla="*/ 0 h 5078833"/>
              <a:gd name="connsiteX2" fmla="*/ 3099310 w 12192000"/>
              <a:gd name="connsiteY2" fmla="*/ 1 h 5078833"/>
              <a:gd name="connsiteX3" fmla="*/ 12192000 w 12192000"/>
              <a:gd name="connsiteY3" fmla="*/ 1 h 5078833"/>
              <a:gd name="connsiteX4" fmla="*/ 12192000 w 12192000"/>
              <a:gd name="connsiteY4" fmla="*/ 442857 h 5078833"/>
              <a:gd name="connsiteX5" fmla="*/ 12192000 w 12192000"/>
              <a:gd name="connsiteY5" fmla="*/ 5038945 h 5078833"/>
              <a:gd name="connsiteX6" fmla="*/ 12113717 w 12192000"/>
              <a:gd name="connsiteY6" fmla="*/ 5006477 h 5078833"/>
              <a:gd name="connsiteX7" fmla="*/ 7230911 w 12192000"/>
              <a:gd name="connsiteY7" fmla="*/ 5073965 h 5078833"/>
              <a:gd name="connsiteX8" fmla="*/ 3553156 w 12192000"/>
              <a:gd name="connsiteY8" fmla="*/ 4186079 h 5078833"/>
              <a:gd name="connsiteX9" fmla="*/ 238408 w 12192000"/>
              <a:gd name="connsiteY9" fmla="*/ 4940119 h 5078833"/>
              <a:gd name="connsiteX10" fmla="*/ 26574 w 12192000"/>
              <a:gd name="connsiteY10" fmla="*/ 4953804 h 5078833"/>
              <a:gd name="connsiteX11" fmla="*/ 0 w 12192000"/>
              <a:gd name="connsiteY11" fmla="*/ 4954486 h 5078833"/>
              <a:gd name="connsiteX12" fmla="*/ 0 w 12192000"/>
              <a:gd name="connsiteY12" fmla="*/ 2558963 h 5078833"/>
              <a:gd name="connsiteX13" fmla="*/ 0 w 12192000"/>
              <a:gd name="connsiteY13" fmla="*/ 1 h 5078833"/>
              <a:gd name="connsiteX14" fmla="*/ 124634 w 12192000"/>
              <a:gd name="connsiteY14" fmla="*/ 1 h 507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5078833">
                <a:moveTo>
                  <a:pt x="124634" y="0"/>
                </a:moveTo>
                <a:lnTo>
                  <a:pt x="3099291" y="0"/>
                </a:lnTo>
                <a:cubicBezTo>
                  <a:pt x="3099297" y="0"/>
                  <a:pt x="3099304" y="1"/>
                  <a:pt x="3099310" y="1"/>
                </a:cubicBezTo>
                <a:lnTo>
                  <a:pt x="12192000" y="1"/>
                </a:lnTo>
                <a:lnTo>
                  <a:pt x="12192000" y="442857"/>
                </a:lnTo>
                <a:lnTo>
                  <a:pt x="12192000" y="5038945"/>
                </a:lnTo>
                <a:lnTo>
                  <a:pt x="12113717" y="5006477"/>
                </a:lnTo>
                <a:cubicBezTo>
                  <a:pt x="10731827" y="4481881"/>
                  <a:pt x="8639803" y="5141146"/>
                  <a:pt x="7230911" y="5073965"/>
                </a:cubicBezTo>
                <a:cubicBezTo>
                  <a:pt x="5390354" y="4986201"/>
                  <a:pt x="4718574" y="4208386"/>
                  <a:pt x="3553156" y="4186079"/>
                </a:cubicBezTo>
                <a:cubicBezTo>
                  <a:pt x="2387738" y="4163771"/>
                  <a:pt x="1311119" y="4844706"/>
                  <a:pt x="238408" y="4940119"/>
                </a:cubicBezTo>
                <a:cubicBezTo>
                  <a:pt x="171363" y="4946083"/>
                  <a:pt x="100506" y="4950591"/>
                  <a:pt x="26574" y="4953804"/>
                </a:cubicBezTo>
                <a:lnTo>
                  <a:pt x="0" y="4954486"/>
                </a:lnTo>
                <a:lnTo>
                  <a:pt x="0" y="2558963"/>
                </a:lnTo>
                <a:lnTo>
                  <a:pt x="0" y="1"/>
                </a:lnTo>
                <a:lnTo>
                  <a:pt x="124634" y="1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35" tIns="34289" rIns="68535" bIns="34289" rtlCol="0" anchor="ctr">
            <a:noAutofit/>
          </a:bodyPr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3831050"/>
          </a:xfrm>
          <a:custGeom>
            <a:avLst/>
            <a:gdLst>
              <a:gd name="connsiteX0" fmla="*/ 0 w 12192000"/>
              <a:gd name="connsiteY0" fmla="*/ 0 h 5108067"/>
              <a:gd name="connsiteX1" fmla="*/ 12192000 w 12192000"/>
              <a:gd name="connsiteY1" fmla="*/ 0 h 5108067"/>
              <a:gd name="connsiteX2" fmla="*/ 12192000 w 12192000"/>
              <a:gd name="connsiteY2" fmla="*/ 3672987 h 5108067"/>
              <a:gd name="connsiteX3" fmla="*/ 11915084 w 12192000"/>
              <a:gd name="connsiteY3" fmla="*/ 3755307 h 5108067"/>
              <a:gd name="connsiteX4" fmla="*/ 7344697 w 12192000"/>
              <a:gd name="connsiteY4" fmla="*/ 4866966 h 5108067"/>
              <a:gd name="connsiteX5" fmla="*/ 3628103 w 12192000"/>
              <a:gd name="connsiteY5" fmla="*/ 4159043 h 5108067"/>
              <a:gd name="connsiteX6" fmla="*/ 353961 w 12192000"/>
              <a:gd name="connsiteY6" fmla="*/ 5073443 h 5108067"/>
              <a:gd name="connsiteX7" fmla="*/ 143044 w 12192000"/>
              <a:gd name="connsiteY7" fmla="*/ 5097417 h 5108067"/>
              <a:gd name="connsiteX8" fmla="*/ 0 w 12192000"/>
              <a:gd name="connsiteY8" fmla="*/ 5108067 h 510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108067">
                <a:moveTo>
                  <a:pt x="0" y="0"/>
                </a:moveTo>
                <a:lnTo>
                  <a:pt x="12192000" y="0"/>
                </a:lnTo>
                <a:lnTo>
                  <a:pt x="12192000" y="3672987"/>
                </a:lnTo>
                <a:lnTo>
                  <a:pt x="11915084" y="3755307"/>
                </a:lnTo>
                <a:cubicBezTo>
                  <a:pt x="10561689" y="4159044"/>
                  <a:pt x="8513507" y="4778476"/>
                  <a:pt x="7344697" y="4866966"/>
                </a:cubicBezTo>
                <a:cubicBezTo>
                  <a:pt x="5786286" y="4984953"/>
                  <a:pt x="4793226" y="4124630"/>
                  <a:pt x="3628103" y="4159043"/>
                </a:cubicBezTo>
                <a:cubicBezTo>
                  <a:pt x="2462980" y="4193456"/>
                  <a:pt x="1420761" y="4925959"/>
                  <a:pt x="353961" y="5073443"/>
                </a:cubicBezTo>
                <a:cubicBezTo>
                  <a:pt x="287286" y="5082661"/>
                  <a:pt x="216732" y="5090611"/>
                  <a:pt x="143044" y="5097417"/>
                </a:cubicBezTo>
                <a:lnTo>
                  <a:pt x="0" y="5108067"/>
                </a:ln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" name="Picture Placeholder 11"/>
          <p:cNvSpPr>
            <a:spLocks noGrp="1" noChangeAspect="1"/>
          </p:cNvSpPr>
          <p:nvPr>
            <p:ph type="pic" sz="quarter" idx="10" hasCustomPrompt="1"/>
          </p:nvPr>
        </p:nvSpPr>
        <p:spPr>
          <a:xfrm rot="21060000">
            <a:off x="5745979" y="1137553"/>
            <a:ext cx="3119738" cy="2000768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perspectiveContrastingLeftFacing" fov="2700000">
              <a:rot lat="20580000" lon="3540000" rev="21000000"/>
            </a:camera>
            <a:lightRig rig="threePt" dir="t"/>
          </a:scene3d>
        </p:spPr>
        <p:txBody>
          <a:bodyPr lIns="68535" tIns="34289" rIns="68535" bIns="34289"/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" name="Picture Placeholder 11"/>
          <p:cNvSpPr>
            <a:spLocks noGrp="1" noChangeAspect="1"/>
          </p:cNvSpPr>
          <p:nvPr>
            <p:ph type="pic" sz="quarter" idx="12" hasCustomPrompt="1"/>
          </p:nvPr>
        </p:nvSpPr>
        <p:spPr>
          <a:xfrm rot="21060000">
            <a:off x="5221435" y="1134260"/>
            <a:ext cx="2805020" cy="1798932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effectLst>
            <a:outerShdw blurRad="749300" dist="584200" dir="1500000" sx="94000" sy="94000" algn="tl" rotWithShape="0">
              <a:prstClr val="black">
                <a:alpha val="40000"/>
              </a:prstClr>
            </a:outerShdw>
          </a:effectLst>
          <a:scene3d>
            <a:camera prst="perspectiveContrastingLeftFacing" fov="2700000">
              <a:rot lat="20580000" lon="3540000" rev="21000000"/>
            </a:camera>
            <a:lightRig rig="threePt" dir="t"/>
          </a:scene3d>
        </p:spPr>
        <p:txBody>
          <a:bodyPr lIns="68535" tIns="34289" rIns="68535" bIns="34289"/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/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" grpId="0" animBg="1"/>
      <p:bldP spid="3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 userDrawn="1"/>
        </p:nvSpPr>
        <p:spPr>
          <a:xfrm>
            <a:off x="1" y="4680888"/>
            <a:ext cx="9144000" cy="462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0" y="2406937"/>
            <a:ext cx="9144000" cy="2736566"/>
          </a:xfrm>
          <a:custGeom>
            <a:avLst/>
            <a:gdLst>
              <a:gd name="connsiteX0" fmla="*/ 0 w 12192000"/>
              <a:gd name="connsiteY0" fmla="*/ 0 h 3648754"/>
              <a:gd name="connsiteX1" fmla="*/ 287434 w 12192000"/>
              <a:gd name="connsiteY1" fmla="*/ 49392 h 3648754"/>
              <a:gd name="connsiteX2" fmla="*/ 7423268 w 12192000"/>
              <a:gd name="connsiteY2" fmla="*/ 1429205 h 3648754"/>
              <a:gd name="connsiteX3" fmla="*/ 11703983 w 12192000"/>
              <a:gd name="connsiteY3" fmla="*/ 940264 h 3648754"/>
              <a:gd name="connsiteX4" fmla="*/ 12192000 w 12192000"/>
              <a:gd name="connsiteY4" fmla="*/ 840560 h 3648754"/>
              <a:gd name="connsiteX5" fmla="*/ 12192000 w 12192000"/>
              <a:gd name="connsiteY5" fmla="*/ 3648754 h 3648754"/>
              <a:gd name="connsiteX6" fmla="*/ 0 w 12192000"/>
              <a:gd name="connsiteY6" fmla="*/ 3648754 h 364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648754">
                <a:moveTo>
                  <a:pt x="0" y="0"/>
                </a:moveTo>
                <a:lnTo>
                  <a:pt x="287434" y="49392"/>
                </a:lnTo>
                <a:cubicBezTo>
                  <a:pt x="2687103" y="514832"/>
                  <a:pt x="4299750" y="1432874"/>
                  <a:pt x="7423268" y="1429205"/>
                </a:cubicBezTo>
                <a:cubicBezTo>
                  <a:pt x="8724732" y="1427675"/>
                  <a:pt x="10209901" y="1228870"/>
                  <a:pt x="11703983" y="940264"/>
                </a:cubicBezTo>
                <a:lnTo>
                  <a:pt x="12192000" y="840560"/>
                </a:lnTo>
                <a:lnTo>
                  <a:pt x="12192000" y="3648754"/>
                </a:lnTo>
                <a:lnTo>
                  <a:pt x="0" y="3648754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0" name="Picture Placeholder 59"/>
          <p:cNvSpPr>
            <a:spLocks noGrp="1"/>
          </p:cNvSpPr>
          <p:nvPr>
            <p:ph type="pic" sz="quarter" idx="12" hasCustomPrompt="1"/>
          </p:nvPr>
        </p:nvSpPr>
        <p:spPr>
          <a:xfrm>
            <a:off x="4584943" y="3202945"/>
            <a:ext cx="3471704" cy="1940558"/>
          </a:xfrm>
          <a:custGeom>
            <a:avLst/>
            <a:gdLst>
              <a:gd name="connsiteX0" fmla="*/ 0 w 4628939"/>
              <a:gd name="connsiteY0" fmla="*/ 0 h 2587411"/>
              <a:gd name="connsiteX1" fmla="*/ 4628939 w 4628939"/>
              <a:gd name="connsiteY1" fmla="*/ 0 h 2587411"/>
              <a:gd name="connsiteX2" fmla="*/ 4628939 w 4628939"/>
              <a:gd name="connsiteY2" fmla="*/ 2587411 h 2587411"/>
              <a:gd name="connsiteX3" fmla="*/ 0 w 4628939"/>
              <a:gd name="connsiteY3" fmla="*/ 2587411 h 258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8939" h="2587411">
                <a:moveTo>
                  <a:pt x="0" y="0"/>
                </a:moveTo>
                <a:lnTo>
                  <a:pt x="4628939" y="0"/>
                </a:lnTo>
                <a:lnTo>
                  <a:pt x="4628939" y="2587411"/>
                </a:lnTo>
                <a:lnTo>
                  <a:pt x="0" y="25874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0" dist="228600" dir="5400000" sx="97000" sy="97000" algn="t" rotWithShape="0">
              <a:prstClr val="black">
                <a:alpha val="24000"/>
              </a:prstClr>
            </a:outerShdw>
          </a:effectLst>
        </p:spPr>
        <p:txBody>
          <a:bodyPr wrap="square" lIns="68535" tIns="34289" rIns="68535" bIns="34289">
            <a:noAutofit/>
          </a:bodyPr>
          <a:lstStyle>
            <a:lvl1pPr marL="0" marR="0" indent="0" algn="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11" hasCustomPrompt="1"/>
          </p:nvPr>
        </p:nvSpPr>
        <p:spPr>
          <a:xfrm>
            <a:off x="1087354" y="3202945"/>
            <a:ext cx="3471704" cy="1940558"/>
          </a:xfrm>
          <a:custGeom>
            <a:avLst/>
            <a:gdLst>
              <a:gd name="connsiteX0" fmla="*/ 0 w 4628939"/>
              <a:gd name="connsiteY0" fmla="*/ 0 h 2587411"/>
              <a:gd name="connsiteX1" fmla="*/ 4628939 w 4628939"/>
              <a:gd name="connsiteY1" fmla="*/ 0 h 2587411"/>
              <a:gd name="connsiteX2" fmla="*/ 4628939 w 4628939"/>
              <a:gd name="connsiteY2" fmla="*/ 2587411 h 2587411"/>
              <a:gd name="connsiteX3" fmla="*/ 0 w 4628939"/>
              <a:gd name="connsiteY3" fmla="*/ 2587411 h 258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8939" h="2587411">
                <a:moveTo>
                  <a:pt x="0" y="0"/>
                </a:moveTo>
                <a:lnTo>
                  <a:pt x="4628939" y="0"/>
                </a:lnTo>
                <a:lnTo>
                  <a:pt x="4628939" y="2587411"/>
                </a:lnTo>
                <a:lnTo>
                  <a:pt x="0" y="25874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0" dist="228600" dir="5400000" sx="97000" sy="97000" algn="t" rotWithShape="0">
              <a:prstClr val="black">
                <a:alpha val="24000"/>
              </a:prstClr>
            </a:outerShdw>
          </a:effectLst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0" hasCustomPrompt="1"/>
          </p:nvPr>
        </p:nvSpPr>
        <p:spPr>
          <a:xfrm>
            <a:off x="2261681" y="2560733"/>
            <a:ext cx="4620636" cy="2582769"/>
          </a:xfrm>
          <a:custGeom>
            <a:avLst/>
            <a:gdLst>
              <a:gd name="connsiteX0" fmla="*/ 0 w 6160848"/>
              <a:gd name="connsiteY0" fmla="*/ 0 h 3443692"/>
              <a:gd name="connsiteX1" fmla="*/ 6160848 w 6160848"/>
              <a:gd name="connsiteY1" fmla="*/ 0 h 3443692"/>
              <a:gd name="connsiteX2" fmla="*/ 6160848 w 6160848"/>
              <a:gd name="connsiteY2" fmla="*/ 3443692 h 3443692"/>
              <a:gd name="connsiteX3" fmla="*/ 0 w 6160848"/>
              <a:gd name="connsiteY3" fmla="*/ 3443692 h 344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0848" h="3443692">
                <a:moveTo>
                  <a:pt x="0" y="0"/>
                </a:moveTo>
                <a:lnTo>
                  <a:pt x="6160848" y="0"/>
                </a:lnTo>
                <a:lnTo>
                  <a:pt x="6160848" y="3443692"/>
                </a:lnTo>
                <a:lnTo>
                  <a:pt x="0" y="34436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0" dist="228600" dir="5400000" sx="97000" sy="97000" algn="t" rotWithShape="0">
              <a:prstClr val="black">
                <a:alpha val="24000"/>
              </a:prstClr>
            </a:outerShdw>
          </a:effectLst>
        </p:spPr>
        <p:txBody>
          <a:bodyPr wrap="square" lIns="68535" tIns="34289" rIns="68535" bIns="34289">
            <a:noAutofit/>
          </a:bodyPr>
          <a:lstStyle>
            <a:lvl1pPr marL="0" marR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0" grpId="0" animBg="1"/>
      <p:bldP spid="57" grpId="0" animBg="1"/>
      <p:bldP spid="54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489666" y="807315"/>
            <a:ext cx="4073276" cy="3783079"/>
          </a:xfrm>
          <a:custGeom>
            <a:avLst/>
            <a:gdLst>
              <a:gd name="connsiteX0" fmla="*/ 2794312 w 5431034"/>
              <a:gd name="connsiteY0" fmla="*/ 19 h 5044105"/>
              <a:gd name="connsiteX1" fmla="*/ 3504863 w 5431034"/>
              <a:gd name="connsiteY1" fmla="*/ 74662 h 5044105"/>
              <a:gd name="connsiteX2" fmla="*/ 4513635 w 5431034"/>
              <a:gd name="connsiteY2" fmla="*/ 628663 h 5044105"/>
              <a:gd name="connsiteX3" fmla="*/ 4845564 w 5431034"/>
              <a:gd name="connsiteY3" fmla="*/ 1561069 h 5044105"/>
              <a:gd name="connsiteX4" fmla="*/ 4786433 w 5431034"/>
              <a:gd name="connsiteY4" fmla="*/ 1659014 h 5044105"/>
              <a:gd name="connsiteX5" fmla="*/ 4949691 w 5431034"/>
              <a:gd name="connsiteY5" fmla="*/ 1667814 h 5044105"/>
              <a:gd name="connsiteX6" fmla="*/ 5074725 w 5431034"/>
              <a:gd name="connsiteY6" fmla="*/ 1828072 h 5044105"/>
              <a:gd name="connsiteX7" fmla="*/ 5207428 w 5431034"/>
              <a:gd name="connsiteY7" fmla="*/ 2078228 h 5044105"/>
              <a:gd name="connsiteX8" fmla="*/ 5028491 w 5431034"/>
              <a:gd name="connsiteY8" fmla="*/ 2280526 h 5044105"/>
              <a:gd name="connsiteX9" fmla="*/ 4910868 w 5431034"/>
              <a:gd name="connsiteY9" fmla="*/ 2331747 h 5044105"/>
              <a:gd name="connsiteX10" fmla="*/ 5007947 w 5431034"/>
              <a:gd name="connsiteY10" fmla="*/ 2522483 h 5044105"/>
              <a:gd name="connsiteX11" fmla="*/ 4985801 w 5431034"/>
              <a:gd name="connsiteY11" fmla="*/ 2623655 h 5044105"/>
              <a:gd name="connsiteX12" fmla="*/ 5429006 w 5431034"/>
              <a:gd name="connsiteY12" fmla="*/ 3493404 h 5044105"/>
              <a:gd name="connsiteX13" fmla="*/ 5064624 w 5431034"/>
              <a:gd name="connsiteY13" fmla="*/ 3922730 h 5044105"/>
              <a:gd name="connsiteX14" fmla="*/ 4247892 w 5431034"/>
              <a:gd name="connsiteY14" fmla="*/ 4355037 h 5044105"/>
              <a:gd name="connsiteX15" fmla="*/ 3261813 w 5431034"/>
              <a:gd name="connsiteY15" fmla="*/ 4645529 h 5044105"/>
              <a:gd name="connsiteX16" fmla="*/ 2750170 w 5431034"/>
              <a:gd name="connsiteY16" fmla="*/ 4782623 h 5044105"/>
              <a:gd name="connsiteX17" fmla="*/ 2305870 w 5431034"/>
              <a:gd name="connsiteY17" fmla="*/ 4852412 h 5044105"/>
              <a:gd name="connsiteX18" fmla="*/ 757704 w 5431034"/>
              <a:gd name="connsiteY18" fmla="*/ 4797620 h 5044105"/>
              <a:gd name="connsiteX19" fmla="*/ 624376 w 5431034"/>
              <a:gd name="connsiteY19" fmla="*/ 3871113 h 5044105"/>
              <a:gd name="connsiteX20" fmla="*/ 641938 w 5431034"/>
              <a:gd name="connsiteY20" fmla="*/ 3863123 h 5044105"/>
              <a:gd name="connsiteX21" fmla="*/ 683007 w 5431034"/>
              <a:gd name="connsiteY21" fmla="*/ 3697768 h 5044105"/>
              <a:gd name="connsiteX22" fmla="*/ 608276 w 5431034"/>
              <a:gd name="connsiteY22" fmla="*/ 3737496 h 5044105"/>
              <a:gd name="connsiteX23" fmla="*/ 394416 w 5431034"/>
              <a:gd name="connsiteY23" fmla="*/ 3784948 h 5044105"/>
              <a:gd name="connsiteX24" fmla="*/ 99996 w 5431034"/>
              <a:gd name="connsiteY24" fmla="*/ 3617532 h 5044105"/>
              <a:gd name="connsiteX25" fmla="*/ 75426 w 5431034"/>
              <a:gd name="connsiteY25" fmla="*/ 3574855 h 5044105"/>
              <a:gd name="connsiteX26" fmla="*/ 188223 w 5431034"/>
              <a:gd name="connsiteY26" fmla="*/ 3419836 h 5044105"/>
              <a:gd name="connsiteX27" fmla="*/ 195050 w 5431034"/>
              <a:gd name="connsiteY27" fmla="*/ 3322769 h 5044105"/>
              <a:gd name="connsiteX28" fmla="*/ 105420 w 5431034"/>
              <a:gd name="connsiteY28" fmla="*/ 3208854 h 5044105"/>
              <a:gd name="connsiteX29" fmla="*/ 310008 w 5431034"/>
              <a:gd name="connsiteY29" fmla="*/ 2930718 h 5044105"/>
              <a:gd name="connsiteX30" fmla="*/ 157021 w 5431034"/>
              <a:gd name="connsiteY30" fmla="*/ 2800939 h 5044105"/>
              <a:gd name="connsiteX31" fmla="*/ 153957 w 5431034"/>
              <a:gd name="connsiteY31" fmla="*/ 2801760 h 5044105"/>
              <a:gd name="connsiteX32" fmla="*/ 147610 w 5431034"/>
              <a:gd name="connsiteY32" fmla="*/ 2790325 h 5044105"/>
              <a:gd name="connsiteX33" fmla="*/ 54150 w 5431034"/>
              <a:gd name="connsiteY33" fmla="*/ 1718489 h 5044105"/>
              <a:gd name="connsiteX34" fmla="*/ 781850 w 5431034"/>
              <a:gd name="connsiteY34" fmla="*/ 659792 h 5044105"/>
              <a:gd name="connsiteX35" fmla="*/ 2794312 w 5431034"/>
              <a:gd name="connsiteY35" fmla="*/ 19 h 504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31034" h="5044105">
                <a:moveTo>
                  <a:pt x="2794312" y="19"/>
                </a:moveTo>
                <a:cubicBezTo>
                  <a:pt x="3033351" y="-762"/>
                  <a:pt x="3272034" y="23748"/>
                  <a:pt x="3504863" y="74662"/>
                </a:cubicBezTo>
                <a:cubicBezTo>
                  <a:pt x="3888671" y="159013"/>
                  <a:pt x="4247049" y="332279"/>
                  <a:pt x="4513635" y="628663"/>
                </a:cubicBezTo>
                <a:cubicBezTo>
                  <a:pt x="4719867" y="859118"/>
                  <a:pt x="5005557" y="1239053"/>
                  <a:pt x="4845564" y="1561069"/>
                </a:cubicBezTo>
                <a:cubicBezTo>
                  <a:pt x="4828444" y="1595213"/>
                  <a:pt x="4810502" y="1626293"/>
                  <a:pt x="4786433" y="1659014"/>
                </a:cubicBezTo>
                <a:cubicBezTo>
                  <a:pt x="4834631" y="1642816"/>
                  <a:pt x="4889999" y="1641116"/>
                  <a:pt x="4949691" y="1667814"/>
                </a:cubicBezTo>
                <a:cubicBezTo>
                  <a:pt x="5021039" y="1701242"/>
                  <a:pt x="5041344" y="1764767"/>
                  <a:pt x="5074725" y="1828072"/>
                </a:cubicBezTo>
                <a:cubicBezTo>
                  <a:pt x="5116696" y="1898927"/>
                  <a:pt x="5191388" y="1993856"/>
                  <a:pt x="5207428" y="2078228"/>
                </a:cubicBezTo>
                <a:cubicBezTo>
                  <a:pt x="5230036" y="2187113"/>
                  <a:pt x="5110992" y="2245283"/>
                  <a:pt x="5028491" y="2280526"/>
                </a:cubicBezTo>
                <a:cubicBezTo>
                  <a:pt x="4988062" y="2301211"/>
                  <a:pt x="4907804" y="2332568"/>
                  <a:pt x="4910868" y="2331747"/>
                </a:cubicBezTo>
                <a:cubicBezTo>
                  <a:pt x="4900095" y="2377326"/>
                  <a:pt x="4998475" y="2462624"/>
                  <a:pt x="5007947" y="2522483"/>
                </a:cubicBezTo>
                <a:cubicBezTo>
                  <a:pt x="5013314" y="2567022"/>
                  <a:pt x="5005385" y="2598703"/>
                  <a:pt x="4985801" y="2623655"/>
                </a:cubicBezTo>
                <a:cubicBezTo>
                  <a:pt x="5309475" y="2655154"/>
                  <a:pt x="5449930" y="3228356"/>
                  <a:pt x="5429006" y="3493404"/>
                </a:cubicBezTo>
                <a:cubicBezTo>
                  <a:pt x="5408462" y="3735361"/>
                  <a:pt x="5267591" y="3822368"/>
                  <a:pt x="5064624" y="3922730"/>
                </a:cubicBezTo>
                <a:cubicBezTo>
                  <a:pt x="4789990" y="4061999"/>
                  <a:pt x="4529695" y="4230268"/>
                  <a:pt x="4247892" y="4355037"/>
                </a:cubicBezTo>
                <a:cubicBezTo>
                  <a:pt x="3927082" y="4493543"/>
                  <a:pt x="3591654" y="4540728"/>
                  <a:pt x="3261813" y="4645529"/>
                </a:cubicBezTo>
                <a:cubicBezTo>
                  <a:pt x="3092707" y="4700693"/>
                  <a:pt x="2927486" y="4758100"/>
                  <a:pt x="2750170" y="4782623"/>
                </a:cubicBezTo>
                <a:cubicBezTo>
                  <a:pt x="2602070" y="4805886"/>
                  <a:pt x="2453749" y="4816072"/>
                  <a:pt x="2305870" y="4852412"/>
                </a:cubicBezTo>
                <a:cubicBezTo>
                  <a:pt x="1835257" y="4958808"/>
                  <a:pt x="1119287" y="5252458"/>
                  <a:pt x="757704" y="4797620"/>
                </a:cubicBezTo>
                <a:cubicBezTo>
                  <a:pt x="603615" y="4602455"/>
                  <a:pt x="291151" y="4049070"/>
                  <a:pt x="624376" y="3871113"/>
                </a:cubicBezTo>
                <a:cubicBezTo>
                  <a:pt x="629683" y="3866407"/>
                  <a:pt x="635810" y="3864765"/>
                  <a:pt x="641938" y="3863123"/>
                </a:cubicBezTo>
                <a:cubicBezTo>
                  <a:pt x="639414" y="3804686"/>
                  <a:pt x="653851" y="3748273"/>
                  <a:pt x="683007" y="3697768"/>
                </a:cubicBezTo>
                <a:cubicBezTo>
                  <a:pt x="660139" y="3710463"/>
                  <a:pt x="635028" y="3727044"/>
                  <a:pt x="608276" y="3737496"/>
                </a:cubicBezTo>
                <a:cubicBezTo>
                  <a:pt x="542516" y="3761685"/>
                  <a:pt x="469808" y="3784451"/>
                  <a:pt x="394416" y="3784948"/>
                </a:cubicBezTo>
                <a:cubicBezTo>
                  <a:pt x="241389" y="3789826"/>
                  <a:pt x="220423" y="3687070"/>
                  <a:pt x="99996" y="3617532"/>
                </a:cubicBezTo>
                <a:cubicBezTo>
                  <a:pt x="84457" y="3608559"/>
                  <a:pt x="73404" y="3591817"/>
                  <a:pt x="75426" y="3574855"/>
                </a:cubicBezTo>
                <a:cubicBezTo>
                  <a:pt x="81873" y="3500878"/>
                  <a:pt x="154582" y="3478111"/>
                  <a:pt x="188223" y="3419836"/>
                </a:cubicBezTo>
                <a:cubicBezTo>
                  <a:pt x="238383" y="3337431"/>
                  <a:pt x="243370" y="3405060"/>
                  <a:pt x="195050" y="3322769"/>
                </a:cubicBezTo>
                <a:cubicBezTo>
                  <a:pt x="163311" y="3265592"/>
                  <a:pt x="124304" y="3279328"/>
                  <a:pt x="105420" y="3208854"/>
                </a:cubicBezTo>
                <a:cubicBezTo>
                  <a:pt x="65191" y="3058714"/>
                  <a:pt x="182753" y="2958248"/>
                  <a:pt x="310008" y="2930718"/>
                </a:cubicBezTo>
                <a:cubicBezTo>
                  <a:pt x="251737" y="2897071"/>
                  <a:pt x="197951" y="2855654"/>
                  <a:pt x="157021" y="2800939"/>
                </a:cubicBezTo>
                <a:cubicBezTo>
                  <a:pt x="157021" y="2800939"/>
                  <a:pt x="157021" y="2800939"/>
                  <a:pt x="153957" y="2801760"/>
                </a:cubicBezTo>
                <a:cubicBezTo>
                  <a:pt x="153136" y="2798696"/>
                  <a:pt x="148431" y="2793389"/>
                  <a:pt x="147610" y="2790325"/>
                </a:cubicBezTo>
                <a:cubicBezTo>
                  <a:pt x="-46048" y="2484252"/>
                  <a:pt x="-17155" y="2052865"/>
                  <a:pt x="54150" y="1718489"/>
                </a:cubicBezTo>
                <a:cubicBezTo>
                  <a:pt x="153508" y="1268221"/>
                  <a:pt x="417888" y="931371"/>
                  <a:pt x="781850" y="659792"/>
                </a:cubicBezTo>
                <a:cubicBezTo>
                  <a:pt x="1356883" y="232314"/>
                  <a:pt x="2077197" y="2361"/>
                  <a:pt x="2794312" y="19"/>
                </a:cubicBez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-1601298" y="926630"/>
            <a:ext cx="5041199" cy="3167283"/>
          </a:xfrm>
          <a:custGeom>
            <a:avLst/>
            <a:gdLst>
              <a:gd name="connsiteX0" fmla="*/ 0 w 6721598"/>
              <a:gd name="connsiteY0" fmla="*/ 0 h 4223044"/>
              <a:gd name="connsiteX1" fmla="*/ 6721598 w 6721598"/>
              <a:gd name="connsiteY1" fmla="*/ 0 h 4223044"/>
              <a:gd name="connsiteX2" fmla="*/ 6721598 w 6721598"/>
              <a:gd name="connsiteY2" fmla="*/ 4223044 h 4223044"/>
              <a:gd name="connsiteX3" fmla="*/ 0 w 6721598"/>
              <a:gd name="connsiteY3" fmla="*/ 4223044 h 422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1598" h="4223044">
                <a:moveTo>
                  <a:pt x="0" y="0"/>
                </a:moveTo>
                <a:lnTo>
                  <a:pt x="6721598" y="0"/>
                </a:lnTo>
                <a:lnTo>
                  <a:pt x="6721598" y="4223044"/>
                </a:lnTo>
                <a:lnTo>
                  <a:pt x="0" y="4223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114300">
              <a:prstClr val="black">
                <a:alpha val="24000"/>
              </a:prstClr>
            </a:innerShdw>
          </a:effectLst>
        </p:spPr>
        <p:txBody>
          <a:bodyPr wrap="square" lIns="68535" tIns="34289" rIns="68535" bIns="34289">
            <a:noAutofit/>
          </a:bodyPr>
          <a:lstStyle>
            <a:lvl1pPr marL="0" marR="0" indent="0" algn="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 hasCustomPrompt="1"/>
          </p:nvPr>
        </p:nvSpPr>
        <p:spPr>
          <a:xfrm>
            <a:off x="1173216" y="1395379"/>
            <a:ext cx="695652" cy="695652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3207188" y="1395379"/>
            <a:ext cx="695652" cy="695652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 hasCustomPrompt="1"/>
          </p:nvPr>
        </p:nvSpPr>
        <p:spPr>
          <a:xfrm>
            <a:off x="5241161" y="1395379"/>
            <a:ext cx="695652" cy="695652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 hasCustomPrompt="1"/>
          </p:nvPr>
        </p:nvSpPr>
        <p:spPr>
          <a:xfrm>
            <a:off x="7275133" y="1395379"/>
            <a:ext cx="695652" cy="695652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1173216" y="3176246"/>
            <a:ext cx="695652" cy="695652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 hasCustomPrompt="1"/>
          </p:nvPr>
        </p:nvSpPr>
        <p:spPr>
          <a:xfrm>
            <a:off x="3207188" y="3176246"/>
            <a:ext cx="695652" cy="695652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5241161" y="3176246"/>
            <a:ext cx="695652" cy="695652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7" hasCustomPrompt="1"/>
          </p:nvPr>
        </p:nvSpPr>
        <p:spPr>
          <a:xfrm>
            <a:off x="7275133" y="3176246"/>
            <a:ext cx="695652" cy="695652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6" grpId="0"/>
      <p:bldP spid="25" grpId="0"/>
      <p:bldP spid="24" grpId="0"/>
      <p:bldP spid="2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5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914650"/>
            <a:ext cx="9144000" cy="2228850"/>
          </a:xfrm>
          <a:prstGeom prst="rect">
            <a:avLst/>
          </a:prstGeom>
          <a:solidFill>
            <a:srgbClr val="F5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 rot="10800000" flipV="1">
            <a:off x="7824786" y="51123"/>
            <a:ext cx="1319214" cy="900247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algn="ctr" defTabSz="685165"/>
            <a:fld id="{260E2A6B-A809-4840-BF14-8648BC0BDF87}" type="slidenum">
              <a:rPr lang="id-ID" sz="5400" b="1" spc="-113" smtClean="0">
                <a:solidFill>
                  <a:prstClr val="white">
                    <a:lumMod val="85000"/>
                    <a:alpha val="25000"/>
                  </a:prstClr>
                </a:solidFill>
                <a:ea typeface="Roboto Condensed" pitchFamily="2" charset="0"/>
                <a:cs typeface="Segoe UI" panose="020B0502040204020203" pitchFamily="34" charset="0"/>
              </a:rPr>
            </a:fld>
            <a:endParaRPr lang="id-ID" sz="31000" b="1" spc="-113" dirty="0">
              <a:solidFill>
                <a:prstClr val="white">
                  <a:lumMod val="85000"/>
                  <a:alpha val="25000"/>
                </a:prstClr>
              </a:solidFill>
              <a:ea typeface="Roboto Condensed" pitchFamily="2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950974" y="0"/>
            <a:ext cx="3193026" cy="5143500"/>
          </a:xfrm>
          <a:custGeom>
            <a:avLst/>
            <a:gdLst>
              <a:gd name="connsiteX0" fmla="*/ 0 w 4257368"/>
              <a:gd name="connsiteY0" fmla="*/ 0 h 6858000"/>
              <a:gd name="connsiteX1" fmla="*/ 4257368 w 4257368"/>
              <a:gd name="connsiteY1" fmla="*/ 0 h 6858000"/>
              <a:gd name="connsiteX2" fmla="*/ 4257368 w 4257368"/>
              <a:gd name="connsiteY2" fmla="*/ 6858000 h 6858000"/>
              <a:gd name="connsiteX3" fmla="*/ 0 w 42573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7368" h="6858000">
                <a:moveTo>
                  <a:pt x="0" y="0"/>
                </a:moveTo>
                <a:lnTo>
                  <a:pt x="4257368" y="0"/>
                </a:lnTo>
                <a:lnTo>
                  <a:pt x="425736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6_Title Slid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 userDrawn="1"/>
        </p:nvSpPr>
        <p:spPr>
          <a:xfrm>
            <a:off x="471970" y="475653"/>
            <a:ext cx="8200103" cy="4192229"/>
          </a:xfrm>
          <a:prstGeom prst="roundRect">
            <a:avLst>
              <a:gd name="adj" fmla="val 1703"/>
            </a:avLst>
          </a:prstGeom>
          <a:solidFill>
            <a:schemeClr val="bg1"/>
          </a:solidFill>
          <a:ln>
            <a:noFill/>
          </a:ln>
          <a:effectLst>
            <a:outerShdw blurRad="1270000" dist="482600" dir="2700000" sx="92000" sy="9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B0F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1"/>
            <a:ext cx="9144000" cy="2388262"/>
          </a:xfrm>
          <a:custGeom>
            <a:avLst/>
            <a:gdLst>
              <a:gd name="connsiteX0" fmla="*/ 0 w 12192000"/>
              <a:gd name="connsiteY0" fmla="*/ 0 h 3184349"/>
              <a:gd name="connsiteX1" fmla="*/ 12192000 w 12192000"/>
              <a:gd name="connsiteY1" fmla="*/ 0 h 3184349"/>
              <a:gd name="connsiteX2" fmla="*/ 12192000 w 12192000"/>
              <a:gd name="connsiteY2" fmla="*/ 3184349 h 3184349"/>
              <a:gd name="connsiteX3" fmla="*/ 0 w 12192000"/>
              <a:gd name="connsiteY3" fmla="*/ 3184349 h 3184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84349">
                <a:moveTo>
                  <a:pt x="0" y="0"/>
                </a:moveTo>
                <a:lnTo>
                  <a:pt x="12192000" y="0"/>
                </a:lnTo>
                <a:lnTo>
                  <a:pt x="12192000" y="3184349"/>
                </a:lnTo>
                <a:lnTo>
                  <a:pt x="0" y="3184349"/>
                </a:ln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9" y="0"/>
            <a:ext cx="3893573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" y="4614862"/>
            <a:ext cx="3743325" cy="528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>
            <a:off x="0" y="1"/>
            <a:ext cx="9144000" cy="2929058"/>
          </a:xfrm>
          <a:custGeom>
            <a:avLst/>
            <a:gdLst>
              <a:gd name="connsiteX0" fmla="*/ 0 w 12192000"/>
              <a:gd name="connsiteY0" fmla="*/ 0 h 3905411"/>
              <a:gd name="connsiteX1" fmla="*/ 12192000 w 12192000"/>
              <a:gd name="connsiteY1" fmla="*/ 0 h 3905411"/>
              <a:gd name="connsiteX2" fmla="*/ 12192000 w 12192000"/>
              <a:gd name="connsiteY2" fmla="*/ 2773535 h 3905411"/>
              <a:gd name="connsiteX3" fmla="*/ 11960026 w 12192000"/>
              <a:gd name="connsiteY3" fmla="*/ 2864055 h 3905411"/>
              <a:gd name="connsiteX4" fmla="*/ 6096000 w 12192000"/>
              <a:gd name="connsiteY4" fmla="*/ 3905411 h 3905411"/>
              <a:gd name="connsiteX5" fmla="*/ 231975 w 12192000"/>
              <a:gd name="connsiteY5" fmla="*/ 2864055 h 3905411"/>
              <a:gd name="connsiteX6" fmla="*/ 0 w 12192000"/>
              <a:gd name="connsiteY6" fmla="*/ 2773535 h 390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905411">
                <a:moveTo>
                  <a:pt x="0" y="0"/>
                </a:moveTo>
                <a:lnTo>
                  <a:pt x="12192000" y="0"/>
                </a:lnTo>
                <a:lnTo>
                  <a:pt x="12192000" y="2773535"/>
                </a:lnTo>
                <a:lnTo>
                  <a:pt x="11960026" y="2864055"/>
                </a:lnTo>
                <a:cubicBezTo>
                  <a:pt x="10164544" y="3533818"/>
                  <a:pt x="8181164" y="3905411"/>
                  <a:pt x="6096000" y="3905411"/>
                </a:cubicBezTo>
                <a:cubicBezTo>
                  <a:pt x="4010836" y="3905411"/>
                  <a:pt x="2027456" y="3533818"/>
                  <a:pt x="231975" y="2864055"/>
                </a:cubicBezTo>
                <a:lnTo>
                  <a:pt x="0" y="2773535"/>
                </a:lnTo>
                <a:close/>
              </a:path>
            </a:pathLst>
          </a:custGeom>
          <a:solidFill>
            <a:srgbClr val="F5F9F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35" tIns="34289" rIns="68535" bIns="34289" rtlCol="0" anchor="ctr">
            <a:noAutofit/>
          </a:bodyPr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360100" y="255672"/>
            <a:ext cx="506162" cy="116365"/>
            <a:chOff x="1742482" y="3058987"/>
            <a:chExt cx="4580971" cy="1053145"/>
          </a:xfrm>
          <a:solidFill>
            <a:schemeClr val="accent1"/>
          </a:solidFill>
        </p:grpSpPr>
        <p:sp>
          <p:nvSpPr>
            <p:cNvPr id="4" name="Freeform: Shape 3"/>
            <p:cNvSpPr/>
            <p:nvPr/>
          </p:nvSpPr>
          <p:spPr>
            <a:xfrm>
              <a:off x="4898479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Freeform: Shape 4"/>
            <p:cNvSpPr/>
            <p:nvPr/>
          </p:nvSpPr>
          <p:spPr>
            <a:xfrm>
              <a:off x="5250904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Freeform: Shape 5"/>
            <p:cNvSpPr/>
            <p:nvPr/>
          </p:nvSpPr>
          <p:spPr>
            <a:xfrm>
              <a:off x="1742482" y="3059698"/>
              <a:ext cx="967043" cy="1036067"/>
            </a:xfrm>
            <a:custGeom>
              <a:avLst/>
              <a:gdLst>
                <a:gd name="connsiteX0" fmla="*/ 0 w 967043"/>
                <a:gd name="connsiteY0" fmla="*/ 0 h 1036067"/>
                <a:gd name="connsiteX1" fmla="*/ 202802 w 967043"/>
                <a:gd name="connsiteY1" fmla="*/ 0 h 1036067"/>
                <a:gd name="connsiteX2" fmla="*/ 324127 w 967043"/>
                <a:gd name="connsiteY2" fmla="*/ 343695 h 1036067"/>
                <a:gd name="connsiteX3" fmla="*/ 488147 w 967043"/>
                <a:gd name="connsiteY3" fmla="*/ 799110 h 1036067"/>
                <a:gd name="connsiteX4" fmla="*/ 777050 w 967043"/>
                <a:gd name="connsiteY4" fmla="*/ 0 h 1036067"/>
                <a:gd name="connsiteX5" fmla="*/ 967043 w 967043"/>
                <a:gd name="connsiteY5" fmla="*/ 0 h 1036067"/>
                <a:gd name="connsiteX6" fmla="*/ 573537 w 967043"/>
                <a:gd name="connsiteY6" fmla="*/ 1036067 h 1036067"/>
                <a:gd name="connsiteX7" fmla="*/ 394218 w 967043"/>
                <a:gd name="connsiteY7" fmla="*/ 1036067 h 1036067"/>
                <a:gd name="connsiteX8" fmla="*/ 0 w 967043"/>
                <a:gd name="connsiteY8" fmla="*/ 0 h 103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7043" h="1036067">
                  <a:moveTo>
                    <a:pt x="0" y="0"/>
                  </a:moveTo>
                  <a:lnTo>
                    <a:pt x="202802" y="0"/>
                  </a:lnTo>
                  <a:cubicBezTo>
                    <a:pt x="213238" y="29412"/>
                    <a:pt x="253680" y="143977"/>
                    <a:pt x="324127" y="343695"/>
                  </a:cubicBezTo>
                  <a:cubicBezTo>
                    <a:pt x="394574" y="543414"/>
                    <a:pt x="449247" y="695218"/>
                    <a:pt x="488147" y="799110"/>
                  </a:cubicBezTo>
                  <a:cubicBezTo>
                    <a:pt x="529419" y="685730"/>
                    <a:pt x="625720" y="419361"/>
                    <a:pt x="777050" y="0"/>
                  </a:cubicBezTo>
                  <a:lnTo>
                    <a:pt x="967043" y="0"/>
                  </a:lnTo>
                  <a:lnTo>
                    <a:pt x="573537" y="1036067"/>
                  </a:lnTo>
                  <a:lnTo>
                    <a:pt x="394218" y="10360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454605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277878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6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2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6" y="456126"/>
                    <a:pt x="577096" y="383544"/>
                  </a:cubicBezTo>
                  <a:cubicBezTo>
                    <a:pt x="577096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3695484" y="3347178"/>
              <a:ext cx="680275" cy="748587"/>
            </a:xfrm>
            <a:custGeom>
              <a:avLst/>
              <a:gdLst>
                <a:gd name="connsiteX0" fmla="*/ 409872 w 680275"/>
                <a:gd name="connsiteY0" fmla="*/ 0 h 748587"/>
                <a:gd name="connsiteX1" fmla="*/ 520880 w 680275"/>
                <a:gd name="connsiteY1" fmla="*/ 16723 h 748587"/>
                <a:gd name="connsiteX2" fmla="*/ 605202 w 680275"/>
                <a:gd name="connsiteY2" fmla="*/ 70803 h 748587"/>
                <a:gd name="connsiteX3" fmla="*/ 661062 w 680275"/>
                <a:gd name="connsiteY3" fmla="*/ 173627 h 748587"/>
                <a:gd name="connsiteX4" fmla="*/ 680275 w 680275"/>
                <a:gd name="connsiteY4" fmla="*/ 332310 h 748587"/>
                <a:gd name="connsiteX5" fmla="*/ 680275 w 680275"/>
                <a:gd name="connsiteY5" fmla="*/ 748587 h 748587"/>
                <a:gd name="connsiteX6" fmla="*/ 503802 w 680275"/>
                <a:gd name="connsiteY6" fmla="*/ 748587 h 748587"/>
                <a:gd name="connsiteX7" fmla="*/ 503802 w 680275"/>
                <a:gd name="connsiteY7" fmla="*/ 320213 h 748587"/>
                <a:gd name="connsiteX8" fmla="*/ 473559 w 680275"/>
                <a:gd name="connsiteY8" fmla="*/ 183233 h 748587"/>
                <a:gd name="connsiteX9" fmla="*/ 373582 w 680275"/>
                <a:gd name="connsiteY9" fmla="*/ 143029 h 748587"/>
                <a:gd name="connsiteX10" fmla="*/ 317367 w 680275"/>
                <a:gd name="connsiteY10" fmla="*/ 154414 h 748587"/>
                <a:gd name="connsiteX11" fmla="*/ 257950 w 680275"/>
                <a:gd name="connsiteY11" fmla="*/ 186080 h 748587"/>
                <a:gd name="connsiteX12" fmla="*/ 209918 w 680275"/>
                <a:gd name="connsiteY12" fmla="*/ 239448 h 748587"/>
                <a:gd name="connsiteX13" fmla="*/ 190704 w 680275"/>
                <a:gd name="connsiteY13" fmla="*/ 311674 h 748587"/>
                <a:gd name="connsiteX14" fmla="*/ 190704 w 680275"/>
                <a:gd name="connsiteY14" fmla="*/ 748587 h 748587"/>
                <a:gd name="connsiteX15" fmla="*/ 14232 w 680275"/>
                <a:gd name="connsiteY15" fmla="*/ 748587 h 748587"/>
                <a:gd name="connsiteX16" fmla="*/ 14232 w 680275"/>
                <a:gd name="connsiteY16" fmla="*/ 296731 h 748587"/>
                <a:gd name="connsiteX17" fmla="*/ 10674 w 680275"/>
                <a:gd name="connsiteY17" fmla="*/ 149789 h 748587"/>
                <a:gd name="connsiteX18" fmla="*/ 3558 w 680275"/>
                <a:gd name="connsiteY18" fmla="*/ 49811 h 748587"/>
                <a:gd name="connsiteX19" fmla="*/ 0 w 680275"/>
                <a:gd name="connsiteY19" fmla="*/ 18502 h 748587"/>
                <a:gd name="connsiteX20" fmla="*/ 187147 w 680275"/>
                <a:gd name="connsiteY20" fmla="*/ 18502 h 748587"/>
                <a:gd name="connsiteX21" fmla="*/ 187147 w 680275"/>
                <a:gd name="connsiteY21" fmla="*/ 115989 h 748587"/>
                <a:gd name="connsiteX22" fmla="*/ 287836 w 680275"/>
                <a:gd name="connsiteY22" fmla="*/ 29531 h 748587"/>
                <a:gd name="connsiteX23" fmla="*/ 409872 w 680275"/>
                <a:gd name="connsiteY23" fmla="*/ 0 h 74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5" h="748587">
                  <a:moveTo>
                    <a:pt x="409872" y="0"/>
                  </a:moveTo>
                  <a:cubicBezTo>
                    <a:pt x="452093" y="0"/>
                    <a:pt x="489096" y="5574"/>
                    <a:pt x="520880" y="16723"/>
                  </a:cubicBezTo>
                  <a:cubicBezTo>
                    <a:pt x="552664" y="27871"/>
                    <a:pt x="580771" y="45898"/>
                    <a:pt x="605202" y="70803"/>
                  </a:cubicBezTo>
                  <a:cubicBezTo>
                    <a:pt x="629634" y="95708"/>
                    <a:pt x="648253" y="129983"/>
                    <a:pt x="661062" y="173627"/>
                  </a:cubicBezTo>
                  <a:cubicBezTo>
                    <a:pt x="673870" y="217271"/>
                    <a:pt x="680275" y="270165"/>
                    <a:pt x="680275" y="332310"/>
                  </a:cubicBezTo>
                  <a:lnTo>
                    <a:pt x="680275" y="748587"/>
                  </a:lnTo>
                  <a:lnTo>
                    <a:pt x="503802" y="748587"/>
                  </a:lnTo>
                  <a:lnTo>
                    <a:pt x="503802" y="320213"/>
                  </a:lnTo>
                  <a:cubicBezTo>
                    <a:pt x="503802" y="255696"/>
                    <a:pt x="493721" y="210036"/>
                    <a:pt x="473559" y="183233"/>
                  </a:cubicBezTo>
                  <a:cubicBezTo>
                    <a:pt x="453398" y="156430"/>
                    <a:pt x="420072" y="143029"/>
                    <a:pt x="373582" y="143029"/>
                  </a:cubicBezTo>
                  <a:cubicBezTo>
                    <a:pt x="356504" y="143029"/>
                    <a:pt x="337765" y="146824"/>
                    <a:pt x="317367" y="154414"/>
                  </a:cubicBezTo>
                  <a:cubicBezTo>
                    <a:pt x="296968" y="162004"/>
                    <a:pt x="277162" y="172560"/>
                    <a:pt x="257950" y="186080"/>
                  </a:cubicBezTo>
                  <a:cubicBezTo>
                    <a:pt x="238737" y="199600"/>
                    <a:pt x="222726" y="217389"/>
                    <a:pt x="209918" y="239448"/>
                  </a:cubicBezTo>
                  <a:cubicBezTo>
                    <a:pt x="197109" y="261508"/>
                    <a:pt x="190704" y="285583"/>
                    <a:pt x="190704" y="311674"/>
                  </a:cubicBezTo>
                  <a:lnTo>
                    <a:pt x="190704" y="748587"/>
                  </a:lnTo>
                  <a:lnTo>
                    <a:pt x="14232" y="748587"/>
                  </a:lnTo>
                  <a:lnTo>
                    <a:pt x="14232" y="296731"/>
                  </a:lnTo>
                  <a:cubicBezTo>
                    <a:pt x="14232" y="245023"/>
                    <a:pt x="13046" y="196042"/>
                    <a:pt x="10674" y="149789"/>
                  </a:cubicBezTo>
                  <a:cubicBezTo>
                    <a:pt x="8302" y="103536"/>
                    <a:pt x="5930" y="70210"/>
                    <a:pt x="3558" y="49811"/>
                  </a:cubicBezTo>
                  <a:lnTo>
                    <a:pt x="0" y="18502"/>
                  </a:lnTo>
                  <a:lnTo>
                    <a:pt x="187147" y="18502"/>
                  </a:lnTo>
                  <a:lnTo>
                    <a:pt x="187147" y="115989"/>
                  </a:lnTo>
                  <a:cubicBezTo>
                    <a:pt x="212289" y="78037"/>
                    <a:pt x="245852" y="49218"/>
                    <a:pt x="287836" y="29531"/>
                  </a:cubicBezTo>
                  <a:cubicBezTo>
                    <a:pt x="329819" y="9844"/>
                    <a:pt x="370498" y="0"/>
                    <a:pt x="40987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557913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5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1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5" y="456126"/>
                    <a:pt x="577095" y="383544"/>
                  </a:cubicBezTo>
                  <a:cubicBezTo>
                    <a:pt x="577095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4546766" y="3365680"/>
              <a:ext cx="170068" cy="730085"/>
            </a:xfrm>
            <a:custGeom>
              <a:avLst/>
              <a:gdLst>
                <a:gd name="connsiteX0" fmla="*/ 0 w 170068"/>
                <a:gd name="connsiteY0" fmla="*/ 0 h 730085"/>
                <a:gd name="connsiteX1" fmla="*/ 170068 w 170068"/>
                <a:gd name="connsiteY1" fmla="*/ 0 h 730085"/>
                <a:gd name="connsiteX2" fmla="*/ 170068 w 170068"/>
                <a:gd name="connsiteY2" fmla="*/ 730085 h 730085"/>
                <a:gd name="connsiteX3" fmla="*/ 0 w 170068"/>
                <a:gd name="connsiteY3" fmla="*/ 730085 h 730085"/>
                <a:gd name="connsiteX4" fmla="*/ 0 w 170068"/>
                <a:gd name="connsiteY4" fmla="*/ 0 h 73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68" h="730085">
                  <a:moveTo>
                    <a:pt x="0" y="0"/>
                  </a:moveTo>
                  <a:lnTo>
                    <a:pt x="170068" y="0"/>
                  </a:lnTo>
                  <a:lnTo>
                    <a:pt x="170068" y="730085"/>
                  </a:lnTo>
                  <a:lnTo>
                    <a:pt x="0" y="73008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33523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29742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 rot="10800000" flipV="1">
            <a:off x="7824786" y="51117"/>
            <a:ext cx="1319214" cy="900247"/>
          </a:xfrm>
          <a:prstGeom prst="rect">
            <a:avLst/>
          </a:prstGeom>
          <a:noFill/>
        </p:spPr>
        <p:txBody>
          <a:bodyPr wrap="square" lIns="68535" tIns="34289" rIns="68535" bIns="34289" rtlCol="0">
            <a:spAutoFit/>
          </a:bodyPr>
          <a:lstStyle/>
          <a:p>
            <a:pPr algn="ctr" defTabSz="685165"/>
            <a:fld id="{260E2A6B-A809-4840-BF14-8648BC0BDF87}" type="slidenum">
              <a:rPr lang="id-ID" sz="5400" b="1" spc="-113" smtClean="0">
                <a:solidFill>
                  <a:prstClr val="white">
                    <a:lumMod val="85000"/>
                    <a:alpha val="25000"/>
                  </a:prstClr>
                </a:solidFill>
                <a:ea typeface="Roboto Condensed" pitchFamily="2" charset="0"/>
                <a:cs typeface="Segoe UI" panose="020B0502040204020203" pitchFamily="34" charset="0"/>
              </a:rPr>
            </a:fld>
            <a:endParaRPr lang="id-ID" sz="31000" b="1" spc="-113" dirty="0">
              <a:solidFill>
                <a:prstClr val="white">
                  <a:lumMod val="85000"/>
                  <a:alpha val="25000"/>
                </a:prstClr>
              </a:solidFill>
              <a:ea typeface="Roboto Condensed" pitchFamily="2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"/>
            <a:ext cx="5943600" cy="5143498"/>
          </a:xfrm>
          <a:custGeom>
            <a:avLst/>
            <a:gdLst>
              <a:gd name="connsiteX0" fmla="*/ 0 w 7924800"/>
              <a:gd name="connsiteY0" fmla="*/ 0 h 6857997"/>
              <a:gd name="connsiteX1" fmla="*/ 7924800 w 7924800"/>
              <a:gd name="connsiteY1" fmla="*/ 0 h 6857997"/>
              <a:gd name="connsiteX2" fmla="*/ 7924800 w 7924800"/>
              <a:gd name="connsiteY2" fmla="*/ 6857997 h 6857997"/>
              <a:gd name="connsiteX3" fmla="*/ 0 w 7924800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0" h="6857997">
                <a:moveTo>
                  <a:pt x="0" y="0"/>
                </a:moveTo>
                <a:lnTo>
                  <a:pt x="7924800" y="0"/>
                </a:lnTo>
                <a:lnTo>
                  <a:pt x="7924800" y="6857997"/>
                </a:lnTo>
                <a:lnTo>
                  <a:pt x="0" y="6857997"/>
                </a:ln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4_Title Slide"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77191" y="376118"/>
            <a:ext cx="4069080" cy="2070260"/>
          </a:xfrm>
          <a:custGeom>
            <a:avLst/>
            <a:gdLst>
              <a:gd name="connsiteX0" fmla="*/ 189801 w 5425440"/>
              <a:gd name="connsiteY0" fmla="*/ 0 h 2760346"/>
              <a:gd name="connsiteX1" fmla="*/ 5235639 w 5425440"/>
              <a:gd name="connsiteY1" fmla="*/ 0 h 2760346"/>
              <a:gd name="connsiteX2" fmla="*/ 5425440 w 5425440"/>
              <a:gd name="connsiteY2" fmla="*/ 189801 h 2760346"/>
              <a:gd name="connsiteX3" fmla="*/ 5425440 w 5425440"/>
              <a:gd name="connsiteY3" fmla="*/ 2570545 h 2760346"/>
              <a:gd name="connsiteX4" fmla="*/ 5235639 w 5425440"/>
              <a:gd name="connsiteY4" fmla="*/ 2760346 h 2760346"/>
              <a:gd name="connsiteX5" fmla="*/ 189801 w 5425440"/>
              <a:gd name="connsiteY5" fmla="*/ 2760346 h 2760346"/>
              <a:gd name="connsiteX6" fmla="*/ 0 w 5425440"/>
              <a:gd name="connsiteY6" fmla="*/ 2570545 h 2760346"/>
              <a:gd name="connsiteX7" fmla="*/ 0 w 5425440"/>
              <a:gd name="connsiteY7" fmla="*/ 189801 h 2760346"/>
              <a:gd name="connsiteX8" fmla="*/ 189801 w 5425440"/>
              <a:gd name="connsiteY8" fmla="*/ 0 h 276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5440" h="2760346">
                <a:moveTo>
                  <a:pt x="189801" y="0"/>
                </a:moveTo>
                <a:lnTo>
                  <a:pt x="5235639" y="0"/>
                </a:lnTo>
                <a:cubicBezTo>
                  <a:pt x="5340463" y="0"/>
                  <a:pt x="5425440" y="84977"/>
                  <a:pt x="5425440" y="189801"/>
                </a:cubicBezTo>
                <a:lnTo>
                  <a:pt x="5425440" y="2570545"/>
                </a:lnTo>
                <a:cubicBezTo>
                  <a:pt x="5425440" y="2675369"/>
                  <a:pt x="5340463" y="2760346"/>
                  <a:pt x="5235639" y="2760346"/>
                </a:cubicBezTo>
                <a:lnTo>
                  <a:pt x="189801" y="2760346"/>
                </a:lnTo>
                <a:cubicBezTo>
                  <a:pt x="84977" y="2760346"/>
                  <a:pt x="0" y="2675369"/>
                  <a:pt x="0" y="2570545"/>
                </a:cubicBezTo>
                <a:lnTo>
                  <a:pt x="0" y="189801"/>
                </a:lnTo>
                <a:cubicBezTo>
                  <a:pt x="0" y="84977"/>
                  <a:pt x="84977" y="0"/>
                  <a:pt x="189801" y="0"/>
                </a:cubicBezTo>
                <a:close/>
              </a:path>
            </a:pathLst>
          </a:custGeom>
          <a:noFill/>
          <a:effectLst>
            <a:outerShdw blurRad="533400" dist="2159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97730" y="376118"/>
            <a:ext cx="4069080" cy="2070260"/>
          </a:xfrm>
          <a:custGeom>
            <a:avLst/>
            <a:gdLst>
              <a:gd name="connsiteX0" fmla="*/ 189801 w 5425440"/>
              <a:gd name="connsiteY0" fmla="*/ 0 h 2760346"/>
              <a:gd name="connsiteX1" fmla="*/ 5235639 w 5425440"/>
              <a:gd name="connsiteY1" fmla="*/ 0 h 2760346"/>
              <a:gd name="connsiteX2" fmla="*/ 5425440 w 5425440"/>
              <a:gd name="connsiteY2" fmla="*/ 189801 h 2760346"/>
              <a:gd name="connsiteX3" fmla="*/ 5425440 w 5425440"/>
              <a:gd name="connsiteY3" fmla="*/ 2570545 h 2760346"/>
              <a:gd name="connsiteX4" fmla="*/ 5235639 w 5425440"/>
              <a:gd name="connsiteY4" fmla="*/ 2760346 h 2760346"/>
              <a:gd name="connsiteX5" fmla="*/ 189801 w 5425440"/>
              <a:gd name="connsiteY5" fmla="*/ 2760346 h 2760346"/>
              <a:gd name="connsiteX6" fmla="*/ 0 w 5425440"/>
              <a:gd name="connsiteY6" fmla="*/ 2570545 h 2760346"/>
              <a:gd name="connsiteX7" fmla="*/ 0 w 5425440"/>
              <a:gd name="connsiteY7" fmla="*/ 189801 h 2760346"/>
              <a:gd name="connsiteX8" fmla="*/ 189801 w 5425440"/>
              <a:gd name="connsiteY8" fmla="*/ 0 h 276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5440" h="2760346">
                <a:moveTo>
                  <a:pt x="189801" y="0"/>
                </a:moveTo>
                <a:lnTo>
                  <a:pt x="5235639" y="0"/>
                </a:lnTo>
                <a:cubicBezTo>
                  <a:pt x="5340463" y="0"/>
                  <a:pt x="5425440" y="84977"/>
                  <a:pt x="5425440" y="189801"/>
                </a:cubicBezTo>
                <a:lnTo>
                  <a:pt x="5425440" y="2570545"/>
                </a:lnTo>
                <a:cubicBezTo>
                  <a:pt x="5425440" y="2675369"/>
                  <a:pt x="5340463" y="2760346"/>
                  <a:pt x="5235639" y="2760346"/>
                </a:cubicBezTo>
                <a:lnTo>
                  <a:pt x="189801" y="2760346"/>
                </a:lnTo>
                <a:cubicBezTo>
                  <a:pt x="84977" y="2760346"/>
                  <a:pt x="0" y="2675369"/>
                  <a:pt x="0" y="2570545"/>
                </a:cubicBezTo>
                <a:lnTo>
                  <a:pt x="0" y="189801"/>
                </a:lnTo>
                <a:cubicBezTo>
                  <a:pt x="0" y="84977"/>
                  <a:pt x="84977" y="0"/>
                  <a:pt x="189801" y="0"/>
                </a:cubicBezTo>
                <a:close/>
              </a:path>
            </a:pathLst>
          </a:custGeom>
          <a:noFill/>
          <a:effectLst>
            <a:outerShdw blurRad="533400" dist="2159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377191" y="2697124"/>
            <a:ext cx="4069080" cy="2070260"/>
          </a:xfrm>
          <a:custGeom>
            <a:avLst/>
            <a:gdLst>
              <a:gd name="connsiteX0" fmla="*/ 189801 w 5425440"/>
              <a:gd name="connsiteY0" fmla="*/ 0 h 2760346"/>
              <a:gd name="connsiteX1" fmla="*/ 5235639 w 5425440"/>
              <a:gd name="connsiteY1" fmla="*/ 0 h 2760346"/>
              <a:gd name="connsiteX2" fmla="*/ 5425440 w 5425440"/>
              <a:gd name="connsiteY2" fmla="*/ 189801 h 2760346"/>
              <a:gd name="connsiteX3" fmla="*/ 5425440 w 5425440"/>
              <a:gd name="connsiteY3" fmla="*/ 2570545 h 2760346"/>
              <a:gd name="connsiteX4" fmla="*/ 5235639 w 5425440"/>
              <a:gd name="connsiteY4" fmla="*/ 2760346 h 2760346"/>
              <a:gd name="connsiteX5" fmla="*/ 189801 w 5425440"/>
              <a:gd name="connsiteY5" fmla="*/ 2760346 h 2760346"/>
              <a:gd name="connsiteX6" fmla="*/ 0 w 5425440"/>
              <a:gd name="connsiteY6" fmla="*/ 2570545 h 2760346"/>
              <a:gd name="connsiteX7" fmla="*/ 0 w 5425440"/>
              <a:gd name="connsiteY7" fmla="*/ 189801 h 2760346"/>
              <a:gd name="connsiteX8" fmla="*/ 189801 w 5425440"/>
              <a:gd name="connsiteY8" fmla="*/ 0 h 276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5440" h="2760346">
                <a:moveTo>
                  <a:pt x="189801" y="0"/>
                </a:moveTo>
                <a:lnTo>
                  <a:pt x="5235639" y="0"/>
                </a:lnTo>
                <a:cubicBezTo>
                  <a:pt x="5340463" y="0"/>
                  <a:pt x="5425440" y="84977"/>
                  <a:pt x="5425440" y="189801"/>
                </a:cubicBezTo>
                <a:lnTo>
                  <a:pt x="5425440" y="2570545"/>
                </a:lnTo>
                <a:cubicBezTo>
                  <a:pt x="5425440" y="2675369"/>
                  <a:pt x="5340463" y="2760346"/>
                  <a:pt x="5235639" y="2760346"/>
                </a:cubicBezTo>
                <a:lnTo>
                  <a:pt x="189801" y="2760346"/>
                </a:lnTo>
                <a:cubicBezTo>
                  <a:pt x="84977" y="2760346"/>
                  <a:pt x="0" y="2675369"/>
                  <a:pt x="0" y="2570545"/>
                </a:cubicBezTo>
                <a:lnTo>
                  <a:pt x="0" y="189801"/>
                </a:lnTo>
                <a:cubicBezTo>
                  <a:pt x="0" y="84977"/>
                  <a:pt x="84977" y="0"/>
                  <a:pt x="189801" y="0"/>
                </a:cubicBezTo>
                <a:close/>
              </a:path>
            </a:pathLst>
          </a:custGeom>
          <a:noFill/>
          <a:effectLst>
            <a:outerShdw blurRad="533400" dist="2159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4697730" y="2697124"/>
            <a:ext cx="4069080" cy="2070260"/>
          </a:xfrm>
          <a:custGeom>
            <a:avLst/>
            <a:gdLst>
              <a:gd name="connsiteX0" fmla="*/ 189801 w 5425440"/>
              <a:gd name="connsiteY0" fmla="*/ 0 h 2760346"/>
              <a:gd name="connsiteX1" fmla="*/ 5235639 w 5425440"/>
              <a:gd name="connsiteY1" fmla="*/ 0 h 2760346"/>
              <a:gd name="connsiteX2" fmla="*/ 5425440 w 5425440"/>
              <a:gd name="connsiteY2" fmla="*/ 189801 h 2760346"/>
              <a:gd name="connsiteX3" fmla="*/ 5425440 w 5425440"/>
              <a:gd name="connsiteY3" fmla="*/ 2570545 h 2760346"/>
              <a:gd name="connsiteX4" fmla="*/ 5235639 w 5425440"/>
              <a:gd name="connsiteY4" fmla="*/ 2760346 h 2760346"/>
              <a:gd name="connsiteX5" fmla="*/ 189801 w 5425440"/>
              <a:gd name="connsiteY5" fmla="*/ 2760346 h 2760346"/>
              <a:gd name="connsiteX6" fmla="*/ 0 w 5425440"/>
              <a:gd name="connsiteY6" fmla="*/ 2570545 h 2760346"/>
              <a:gd name="connsiteX7" fmla="*/ 0 w 5425440"/>
              <a:gd name="connsiteY7" fmla="*/ 189801 h 2760346"/>
              <a:gd name="connsiteX8" fmla="*/ 189801 w 5425440"/>
              <a:gd name="connsiteY8" fmla="*/ 0 h 276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5440" h="2760346">
                <a:moveTo>
                  <a:pt x="189801" y="0"/>
                </a:moveTo>
                <a:lnTo>
                  <a:pt x="5235639" y="0"/>
                </a:lnTo>
                <a:cubicBezTo>
                  <a:pt x="5340463" y="0"/>
                  <a:pt x="5425440" y="84977"/>
                  <a:pt x="5425440" y="189801"/>
                </a:cubicBezTo>
                <a:lnTo>
                  <a:pt x="5425440" y="2570545"/>
                </a:lnTo>
                <a:cubicBezTo>
                  <a:pt x="5425440" y="2675369"/>
                  <a:pt x="5340463" y="2760346"/>
                  <a:pt x="5235639" y="2760346"/>
                </a:cubicBezTo>
                <a:lnTo>
                  <a:pt x="189801" y="2760346"/>
                </a:lnTo>
                <a:cubicBezTo>
                  <a:pt x="84977" y="2760346"/>
                  <a:pt x="0" y="2675369"/>
                  <a:pt x="0" y="2570545"/>
                </a:cubicBezTo>
                <a:lnTo>
                  <a:pt x="0" y="189801"/>
                </a:lnTo>
                <a:cubicBezTo>
                  <a:pt x="0" y="84977"/>
                  <a:pt x="84977" y="0"/>
                  <a:pt x="189801" y="0"/>
                </a:cubicBezTo>
                <a:close/>
              </a:path>
            </a:pathLst>
          </a:custGeom>
          <a:noFill/>
          <a:effectLst>
            <a:outerShdw blurRad="533400" dist="2159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3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1132690" y="985983"/>
            <a:ext cx="1015034" cy="1320889"/>
          </a:xfrm>
          <a:custGeom>
            <a:avLst/>
            <a:gdLst>
              <a:gd name="connsiteX0" fmla="*/ 703221 w 1353378"/>
              <a:gd name="connsiteY0" fmla="*/ 0 h 1761185"/>
              <a:gd name="connsiteX1" fmla="*/ 1169383 w 1353378"/>
              <a:gd name="connsiteY1" fmla="*/ 146374 h 1761185"/>
              <a:gd name="connsiteX2" fmla="*/ 1345149 w 1353378"/>
              <a:gd name="connsiteY2" fmla="*/ 523183 h 1761185"/>
              <a:gd name="connsiteX3" fmla="*/ 1342798 w 1353378"/>
              <a:gd name="connsiteY3" fmla="*/ 530237 h 1761185"/>
              <a:gd name="connsiteX4" fmla="*/ 957171 w 1353378"/>
              <a:gd name="connsiteY4" fmla="*/ 530237 h 1761185"/>
              <a:gd name="connsiteX5" fmla="*/ 887805 w 1353378"/>
              <a:gd name="connsiteY5" fmla="*/ 363877 h 1761185"/>
              <a:gd name="connsiteX6" fmla="*/ 696167 w 1353378"/>
              <a:gd name="connsiteY6" fmla="*/ 299801 h 1761185"/>
              <a:gd name="connsiteX7" fmla="*/ 508057 w 1353378"/>
              <a:gd name="connsiteY7" fmla="*/ 352708 h 1761185"/>
              <a:gd name="connsiteX8" fmla="*/ 439866 w 1353378"/>
              <a:gd name="connsiteY8" fmla="*/ 483209 h 1761185"/>
              <a:gd name="connsiteX9" fmla="*/ 508645 w 1353378"/>
              <a:gd name="connsiteY9" fmla="*/ 603717 h 1761185"/>
              <a:gd name="connsiteX10" fmla="*/ 766709 w 1353378"/>
              <a:gd name="connsiteY10" fmla="*/ 717171 h 1761185"/>
              <a:gd name="connsiteX11" fmla="*/ 1205830 w 1353378"/>
              <a:gd name="connsiteY11" fmla="*/ 931148 h 1761185"/>
              <a:gd name="connsiteX12" fmla="*/ 1353378 w 1353378"/>
              <a:gd name="connsiteY12" fmla="*/ 1280328 h 1761185"/>
              <a:gd name="connsiteX13" fmla="*/ 1177613 w 1353378"/>
              <a:gd name="connsiteY13" fmla="*/ 1633623 h 1761185"/>
              <a:gd name="connsiteX14" fmla="*/ 711451 w 1353378"/>
              <a:gd name="connsiteY14" fmla="*/ 1761185 h 1761185"/>
              <a:gd name="connsiteX15" fmla="*/ 207080 w 1353378"/>
              <a:gd name="connsiteY15" fmla="*/ 1614811 h 1761185"/>
              <a:gd name="connsiteX16" fmla="*/ 159 w 1353378"/>
              <a:gd name="connsiteY16" fmla="*/ 1193326 h 1761185"/>
              <a:gd name="connsiteX17" fmla="*/ 2510 w 1353378"/>
              <a:gd name="connsiteY17" fmla="*/ 1186272 h 1761185"/>
              <a:gd name="connsiteX18" fmla="*/ 389312 w 1353378"/>
              <a:gd name="connsiteY18" fmla="*/ 1186272 h 1761185"/>
              <a:gd name="connsiteX19" fmla="*/ 469259 w 1353378"/>
              <a:gd name="connsiteY19" fmla="*/ 1397897 h 1761185"/>
              <a:gd name="connsiteX20" fmla="*/ 711451 w 1353378"/>
              <a:gd name="connsiteY20" fmla="*/ 1461384 h 1761185"/>
              <a:gd name="connsiteX21" fmla="*/ 895447 w 1353378"/>
              <a:gd name="connsiteY21" fmla="*/ 1412005 h 1761185"/>
              <a:gd name="connsiteX22" fmla="*/ 955995 w 1353378"/>
              <a:gd name="connsiteY22" fmla="*/ 1282679 h 1761185"/>
              <a:gd name="connsiteX23" fmla="*/ 896035 w 1353378"/>
              <a:gd name="connsiteY23" fmla="*/ 1142772 h 1761185"/>
              <a:gd name="connsiteX24" fmla="*/ 680883 w 1353378"/>
              <a:gd name="connsiteY24" fmla="*/ 1038136 h 1761185"/>
              <a:gd name="connsiteX25" fmla="*/ 200026 w 1353378"/>
              <a:gd name="connsiteY25" fmla="*/ 818869 h 1761185"/>
              <a:gd name="connsiteX26" fmla="*/ 43659 w 1353378"/>
              <a:gd name="connsiteY26" fmla="*/ 480858 h 1761185"/>
              <a:gd name="connsiteX27" fmla="*/ 230006 w 1353378"/>
              <a:gd name="connsiteY27" fmla="*/ 132854 h 1761185"/>
              <a:gd name="connsiteX28" fmla="*/ 703221 w 1353378"/>
              <a:gd name="connsiteY28" fmla="*/ 0 h 17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353378" h="1761185">
                <a:moveTo>
                  <a:pt x="703221" y="0"/>
                </a:moveTo>
                <a:cubicBezTo>
                  <a:pt x="892900" y="0"/>
                  <a:pt x="1048287" y="48792"/>
                  <a:pt x="1169383" y="146374"/>
                </a:cubicBezTo>
                <a:cubicBezTo>
                  <a:pt x="1290480" y="243956"/>
                  <a:pt x="1349068" y="369559"/>
                  <a:pt x="1345149" y="523183"/>
                </a:cubicBezTo>
                <a:lnTo>
                  <a:pt x="1342798" y="530237"/>
                </a:lnTo>
                <a:lnTo>
                  <a:pt x="957171" y="530237"/>
                </a:lnTo>
                <a:cubicBezTo>
                  <a:pt x="957171" y="462047"/>
                  <a:pt x="934049" y="406593"/>
                  <a:pt x="887805" y="363877"/>
                </a:cubicBezTo>
                <a:cubicBezTo>
                  <a:pt x="841562" y="321160"/>
                  <a:pt x="777682" y="299801"/>
                  <a:pt x="696167" y="299801"/>
                </a:cubicBezTo>
                <a:cubicBezTo>
                  <a:pt x="616221" y="299801"/>
                  <a:pt x="553517" y="317437"/>
                  <a:pt x="508057" y="352708"/>
                </a:cubicBezTo>
                <a:cubicBezTo>
                  <a:pt x="462597" y="387978"/>
                  <a:pt x="439866" y="431479"/>
                  <a:pt x="439866" y="483209"/>
                </a:cubicBezTo>
                <a:cubicBezTo>
                  <a:pt x="439866" y="533372"/>
                  <a:pt x="462792" y="573542"/>
                  <a:pt x="508645" y="603717"/>
                </a:cubicBezTo>
                <a:cubicBezTo>
                  <a:pt x="554497" y="633894"/>
                  <a:pt x="640518" y="671712"/>
                  <a:pt x="766709" y="717171"/>
                </a:cubicBezTo>
                <a:cubicBezTo>
                  <a:pt x="961090" y="775172"/>
                  <a:pt x="1107464" y="846498"/>
                  <a:pt x="1205830" y="931148"/>
                </a:cubicBezTo>
                <a:cubicBezTo>
                  <a:pt x="1304195" y="1015798"/>
                  <a:pt x="1353378" y="1132190"/>
                  <a:pt x="1353378" y="1280328"/>
                </a:cubicBezTo>
                <a:cubicBezTo>
                  <a:pt x="1353378" y="1430816"/>
                  <a:pt x="1294789" y="1548581"/>
                  <a:pt x="1177613" y="1633623"/>
                </a:cubicBezTo>
                <a:cubicBezTo>
                  <a:pt x="1060436" y="1718664"/>
                  <a:pt x="905048" y="1761185"/>
                  <a:pt x="711451" y="1761185"/>
                </a:cubicBezTo>
                <a:cubicBezTo>
                  <a:pt x="517071" y="1761185"/>
                  <a:pt x="348947" y="1712393"/>
                  <a:pt x="207080" y="1614811"/>
                </a:cubicBezTo>
                <a:cubicBezTo>
                  <a:pt x="65214" y="1517229"/>
                  <a:pt x="-3761" y="1376734"/>
                  <a:pt x="159" y="1193326"/>
                </a:cubicBezTo>
                <a:lnTo>
                  <a:pt x="2510" y="1186272"/>
                </a:lnTo>
                <a:lnTo>
                  <a:pt x="389312" y="1186272"/>
                </a:lnTo>
                <a:cubicBezTo>
                  <a:pt x="389312" y="1285030"/>
                  <a:pt x="415961" y="1355572"/>
                  <a:pt x="469259" y="1397897"/>
                </a:cubicBezTo>
                <a:cubicBezTo>
                  <a:pt x="522557" y="1440221"/>
                  <a:pt x="603288" y="1461384"/>
                  <a:pt x="711451" y="1461384"/>
                </a:cubicBezTo>
                <a:cubicBezTo>
                  <a:pt x="793749" y="1461384"/>
                  <a:pt x="855082" y="1444925"/>
                  <a:pt x="895447" y="1412005"/>
                </a:cubicBezTo>
                <a:cubicBezTo>
                  <a:pt x="935812" y="1379086"/>
                  <a:pt x="955995" y="1335977"/>
                  <a:pt x="955995" y="1282679"/>
                </a:cubicBezTo>
                <a:cubicBezTo>
                  <a:pt x="955995" y="1222327"/>
                  <a:pt x="936009" y="1175692"/>
                  <a:pt x="896035" y="1142772"/>
                </a:cubicBezTo>
                <a:cubicBezTo>
                  <a:pt x="856061" y="1109852"/>
                  <a:pt x="784345" y="1074973"/>
                  <a:pt x="680883" y="1038136"/>
                </a:cubicBezTo>
                <a:cubicBezTo>
                  <a:pt x="464556" y="969946"/>
                  <a:pt x="304271" y="896856"/>
                  <a:pt x="200026" y="818869"/>
                </a:cubicBezTo>
                <a:cubicBezTo>
                  <a:pt x="95782" y="740882"/>
                  <a:pt x="43659" y="628212"/>
                  <a:pt x="43659" y="480858"/>
                </a:cubicBezTo>
                <a:cubicBezTo>
                  <a:pt x="43659" y="337423"/>
                  <a:pt x="105774" y="221423"/>
                  <a:pt x="230006" y="132854"/>
                </a:cubicBezTo>
                <a:cubicBezTo>
                  <a:pt x="354237" y="44285"/>
                  <a:pt x="511975" y="0"/>
                  <a:pt x="703221" y="0"/>
                </a:cubicBez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2801587" y="1002146"/>
            <a:ext cx="1586300" cy="1283854"/>
          </a:xfrm>
          <a:custGeom>
            <a:avLst/>
            <a:gdLst>
              <a:gd name="connsiteX0" fmla="*/ 0 w 2115066"/>
              <a:gd name="connsiteY0" fmla="*/ 0 h 1711805"/>
              <a:gd name="connsiteX1" fmla="*/ 385627 w 2115066"/>
              <a:gd name="connsiteY1" fmla="*/ 0 h 1711805"/>
              <a:gd name="connsiteX2" fmla="*/ 610183 w 2115066"/>
              <a:gd name="connsiteY2" fmla="*/ 1122784 h 1711805"/>
              <a:gd name="connsiteX3" fmla="*/ 617237 w 2115066"/>
              <a:gd name="connsiteY3" fmla="*/ 1122784 h 1711805"/>
              <a:gd name="connsiteX4" fmla="*/ 919390 w 2115066"/>
              <a:gd name="connsiteY4" fmla="*/ 0 h 1711805"/>
              <a:gd name="connsiteX5" fmla="*/ 1195677 w 2115066"/>
              <a:gd name="connsiteY5" fmla="*/ 0 h 1711805"/>
              <a:gd name="connsiteX6" fmla="*/ 1499005 w 2115066"/>
              <a:gd name="connsiteY6" fmla="*/ 1122784 h 1711805"/>
              <a:gd name="connsiteX7" fmla="*/ 1506059 w 2115066"/>
              <a:gd name="connsiteY7" fmla="*/ 1122784 h 1711805"/>
              <a:gd name="connsiteX8" fmla="*/ 1730616 w 2115066"/>
              <a:gd name="connsiteY8" fmla="*/ 0 h 1711805"/>
              <a:gd name="connsiteX9" fmla="*/ 2115066 w 2115066"/>
              <a:gd name="connsiteY9" fmla="*/ 0 h 1711805"/>
              <a:gd name="connsiteX10" fmla="*/ 1722386 w 2115066"/>
              <a:gd name="connsiteY10" fmla="*/ 1711805 h 1711805"/>
              <a:gd name="connsiteX11" fmla="*/ 1348517 w 2115066"/>
              <a:gd name="connsiteY11" fmla="*/ 1711805 h 1711805"/>
              <a:gd name="connsiteX12" fmla="*/ 1060472 w 2115066"/>
              <a:gd name="connsiteY12" fmla="*/ 656035 h 1711805"/>
              <a:gd name="connsiteX13" fmla="*/ 1053418 w 2115066"/>
              <a:gd name="connsiteY13" fmla="*/ 656035 h 1711805"/>
              <a:gd name="connsiteX14" fmla="*/ 767726 w 2115066"/>
              <a:gd name="connsiteY14" fmla="*/ 1711805 h 1711805"/>
              <a:gd name="connsiteX15" fmla="*/ 393855 w 2115066"/>
              <a:gd name="connsiteY15" fmla="*/ 1711805 h 171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15066" h="1711805">
                <a:moveTo>
                  <a:pt x="0" y="0"/>
                </a:moveTo>
                <a:lnTo>
                  <a:pt x="385627" y="0"/>
                </a:lnTo>
                <a:lnTo>
                  <a:pt x="610183" y="1122784"/>
                </a:lnTo>
                <a:lnTo>
                  <a:pt x="617237" y="1122784"/>
                </a:lnTo>
                <a:lnTo>
                  <a:pt x="919390" y="0"/>
                </a:lnTo>
                <a:lnTo>
                  <a:pt x="1195677" y="0"/>
                </a:lnTo>
                <a:lnTo>
                  <a:pt x="1499005" y="1122784"/>
                </a:lnTo>
                <a:lnTo>
                  <a:pt x="1506059" y="1122784"/>
                </a:lnTo>
                <a:lnTo>
                  <a:pt x="1730616" y="0"/>
                </a:lnTo>
                <a:lnTo>
                  <a:pt x="2115066" y="0"/>
                </a:lnTo>
                <a:lnTo>
                  <a:pt x="1722386" y="1711805"/>
                </a:lnTo>
                <a:lnTo>
                  <a:pt x="1348517" y="1711805"/>
                </a:lnTo>
                <a:lnTo>
                  <a:pt x="1060472" y="656035"/>
                </a:lnTo>
                <a:lnTo>
                  <a:pt x="1053418" y="656035"/>
                </a:lnTo>
                <a:lnTo>
                  <a:pt x="767726" y="1711805"/>
                </a:lnTo>
                <a:lnTo>
                  <a:pt x="393855" y="1711805"/>
                </a:ln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 hasCustomPrompt="1"/>
          </p:nvPr>
        </p:nvSpPr>
        <p:spPr>
          <a:xfrm>
            <a:off x="5003923" y="985983"/>
            <a:ext cx="1090747" cy="1320889"/>
          </a:xfrm>
          <a:custGeom>
            <a:avLst/>
            <a:gdLst>
              <a:gd name="connsiteX0" fmla="*/ 727752 w 1454329"/>
              <a:gd name="connsiteY0" fmla="*/ 305680 h 1761185"/>
              <a:gd name="connsiteX1" fmla="*/ 481445 w 1454329"/>
              <a:gd name="connsiteY1" fmla="*/ 422661 h 1761185"/>
              <a:gd name="connsiteX2" fmla="*/ 396207 w 1454329"/>
              <a:gd name="connsiteY2" fmla="*/ 724226 h 1761185"/>
              <a:gd name="connsiteX3" fmla="*/ 396207 w 1454329"/>
              <a:gd name="connsiteY3" fmla="*/ 1034608 h 1761185"/>
              <a:gd name="connsiteX4" fmla="*/ 482621 w 1454329"/>
              <a:gd name="connsiteY4" fmla="*/ 1337936 h 1761185"/>
              <a:gd name="connsiteX5" fmla="*/ 730104 w 1454329"/>
              <a:gd name="connsiteY5" fmla="*/ 1455505 h 1761185"/>
              <a:gd name="connsiteX6" fmla="*/ 972296 w 1454329"/>
              <a:gd name="connsiteY6" fmla="*/ 1337936 h 1761185"/>
              <a:gd name="connsiteX7" fmla="*/ 1058121 w 1454329"/>
              <a:gd name="connsiteY7" fmla="*/ 1034608 h 1761185"/>
              <a:gd name="connsiteX8" fmla="*/ 1058121 w 1454329"/>
              <a:gd name="connsiteY8" fmla="*/ 724226 h 1761185"/>
              <a:gd name="connsiteX9" fmla="*/ 971708 w 1454329"/>
              <a:gd name="connsiteY9" fmla="*/ 423249 h 1761185"/>
              <a:gd name="connsiteX10" fmla="*/ 727752 w 1454329"/>
              <a:gd name="connsiteY10" fmla="*/ 305680 h 1761185"/>
              <a:gd name="connsiteX11" fmla="*/ 727752 w 1454329"/>
              <a:gd name="connsiteY11" fmla="*/ 0 h 1761185"/>
              <a:gd name="connsiteX12" fmla="*/ 1252111 w 1454329"/>
              <a:gd name="connsiteY12" fmla="*/ 205746 h 1761185"/>
              <a:gd name="connsiteX13" fmla="*/ 1454329 w 1454329"/>
              <a:gd name="connsiteY13" fmla="*/ 726577 h 1761185"/>
              <a:gd name="connsiteX14" fmla="*/ 1454329 w 1454329"/>
              <a:gd name="connsiteY14" fmla="*/ 1034608 h 1761185"/>
              <a:gd name="connsiteX15" fmla="*/ 1253874 w 1454329"/>
              <a:gd name="connsiteY15" fmla="*/ 1556027 h 1761185"/>
              <a:gd name="connsiteX16" fmla="*/ 730104 w 1454329"/>
              <a:gd name="connsiteY16" fmla="*/ 1761185 h 1761185"/>
              <a:gd name="connsiteX17" fmla="*/ 202219 w 1454329"/>
              <a:gd name="connsiteY17" fmla="*/ 1556027 h 1761185"/>
              <a:gd name="connsiteX18" fmla="*/ 0 w 1454329"/>
              <a:gd name="connsiteY18" fmla="*/ 1034608 h 1761185"/>
              <a:gd name="connsiteX19" fmla="*/ 0 w 1454329"/>
              <a:gd name="connsiteY19" fmla="*/ 726577 h 1761185"/>
              <a:gd name="connsiteX20" fmla="*/ 201631 w 1454329"/>
              <a:gd name="connsiteY20" fmla="*/ 205746 h 1761185"/>
              <a:gd name="connsiteX21" fmla="*/ 727752 w 1454329"/>
              <a:gd name="connsiteY21" fmla="*/ 0 h 17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54329" h="1761185">
                <a:moveTo>
                  <a:pt x="727752" y="305680"/>
                </a:moveTo>
                <a:cubicBezTo>
                  <a:pt x="620373" y="305680"/>
                  <a:pt x="538270" y="344674"/>
                  <a:pt x="481445" y="422661"/>
                </a:cubicBezTo>
                <a:cubicBezTo>
                  <a:pt x="424620" y="500649"/>
                  <a:pt x="396207" y="601170"/>
                  <a:pt x="396207" y="724226"/>
                </a:cubicBezTo>
                <a:lnTo>
                  <a:pt x="396207" y="1034608"/>
                </a:lnTo>
                <a:cubicBezTo>
                  <a:pt x="396207" y="1158447"/>
                  <a:pt x="425012" y="1259557"/>
                  <a:pt x="482621" y="1337936"/>
                </a:cubicBezTo>
                <a:cubicBezTo>
                  <a:pt x="540230" y="1416316"/>
                  <a:pt x="622723" y="1455505"/>
                  <a:pt x="730104" y="1455505"/>
                </a:cubicBezTo>
                <a:cubicBezTo>
                  <a:pt x="834348" y="1455505"/>
                  <a:pt x="915079" y="1416316"/>
                  <a:pt x="972296" y="1337936"/>
                </a:cubicBezTo>
                <a:cubicBezTo>
                  <a:pt x="1029513" y="1259557"/>
                  <a:pt x="1058121" y="1158447"/>
                  <a:pt x="1058121" y="1034608"/>
                </a:cubicBezTo>
                <a:lnTo>
                  <a:pt x="1058121" y="724226"/>
                </a:lnTo>
                <a:cubicBezTo>
                  <a:pt x="1058121" y="601955"/>
                  <a:pt x="1029317" y="501628"/>
                  <a:pt x="971708" y="423249"/>
                </a:cubicBezTo>
                <a:cubicBezTo>
                  <a:pt x="914099" y="344869"/>
                  <a:pt x="832781" y="305680"/>
                  <a:pt x="727752" y="305680"/>
                </a:cubicBezTo>
                <a:close/>
                <a:moveTo>
                  <a:pt x="727752" y="0"/>
                </a:moveTo>
                <a:cubicBezTo>
                  <a:pt x="942512" y="0"/>
                  <a:pt x="1117297" y="68583"/>
                  <a:pt x="1252111" y="205746"/>
                </a:cubicBezTo>
                <a:cubicBezTo>
                  <a:pt x="1386923" y="342910"/>
                  <a:pt x="1454329" y="516521"/>
                  <a:pt x="1454329" y="726577"/>
                </a:cubicBezTo>
                <a:lnTo>
                  <a:pt x="1454329" y="1034608"/>
                </a:lnTo>
                <a:cubicBezTo>
                  <a:pt x="1454329" y="1245449"/>
                  <a:pt x="1387511" y="1419254"/>
                  <a:pt x="1253874" y="1556027"/>
                </a:cubicBezTo>
                <a:cubicBezTo>
                  <a:pt x="1120237" y="1692799"/>
                  <a:pt x="945647" y="1761185"/>
                  <a:pt x="730104" y="1761185"/>
                </a:cubicBezTo>
                <a:cubicBezTo>
                  <a:pt x="512992" y="1761185"/>
                  <a:pt x="337031" y="1692799"/>
                  <a:pt x="202219" y="1556027"/>
                </a:cubicBezTo>
                <a:cubicBezTo>
                  <a:pt x="67406" y="1419254"/>
                  <a:pt x="0" y="1245449"/>
                  <a:pt x="0" y="1034608"/>
                </a:cubicBezTo>
                <a:lnTo>
                  <a:pt x="0" y="726577"/>
                </a:lnTo>
                <a:cubicBezTo>
                  <a:pt x="0" y="516521"/>
                  <a:pt x="67210" y="342910"/>
                  <a:pt x="201631" y="205746"/>
                </a:cubicBezTo>
                <a:cubicBezTo>
                  <a:pt x="336052" y="68583"/>
                  <a:pt x="511425" y="0"/>
                  <a:pt x="727752" y="0"/>
                </a:cubicBez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7017061" y="1002146"/>
            <a:ext cx="973472" cy="1283854"/>
          </a:xfrm>
          <a:custGeom>
            <a:avLst/>
            <a:gdLst>
              <a:gd name="connsiteX0" fmla="*/ 0 w 1297962"/>
              <a:gd name="connsiteY0" fmla="*/ 0 h 1711805"/>
              <a:gd name="connsiteX1" fmla="*/ 1297962 w 1297962"/>
              <a:gd name="connsiteY1" fmla="*/ 0 h 1711805"/>
              <a:gd name="connsiteX2" fmla="*/ 1297962 w 1297962"/>
              <a:gd name="connsiteY2" fmla="*/ 305679 h 1711805"/>
              <a:gd name="connsiteX3" fmla="*/ 846497 w 1297962"/>
              <a:gd name="connsiteY3" fmla="*/ 305679 h 1711805"/>
              <a:gd name="connsiteX4" fmla="*/ 846497 w 1297962"/>
              <a:gd name="connsiteY4" fmla="*/ 1711805 h 1711805"/>
              <a:gd name="connsiteX5" fmla="*/ 447938 w 1297962"/>
              <a:gd name="connsiteY5" fmla="*/ 1711805 h 1711805"/>
              <a:gd name="connsiteX6" fmla="*/ 447938 w 1297962"/>
              <a:gd name="connsiteY6" fmla="*/ 305679 h 1711805"/>
              <a:gd name="connsiteX7" fmla="*/ 0 w 1297962"/>
              <a:gd name="connsiteY7" fmla="*/ 305679 h 171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7962" h="1711805">
                <a:moveTo>
                  <a:pt x="0" y="0"/>
                </a:moveTo>
                <a:lnTo>
                  <a:pt x="1297962" y="0"/>
                </a:lnTo>
                <a:lnTo>
                  <a:pt x="1297962" y="305679"/>
                </a:lnTo>
                <a:lnTo>
                  <a:pt x="846497" y="305679"/>
                </a:lnTo>
                <a:lnTo>
                  <a:pt x="846497" y="1711805"/>
                </a:lnTo>
                <a:lnTo>
                  <a:pt x="447938" y="1711805"/>
                </a:lnTo>
                <a:lnTo>
                  <a:pt x="447938" y="305679"/>
                </a:lnTo>
                <a:lnTo>
                  <a:pt x="0" y="305679"/>
                </a:ln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3084467" y="0"/>
            <a:ext cx="6059532" cy="5143500"/>
          </a:xfrm>
          <a:custGeom>
            <a:avLst/>
            <a:gdLst>
              <a:gd name="connsiteX0" fmla="*/ 0 w 8079376"/>
              <a:gd name="connsiteY0" fmla="*/ 0 h 6858000"/>
              <a:gd name="connsiteX1" fmla="*/ 8079376 w 8079376"/>
              <a:gd name="connsiteY1" fmla="*/ 0 h 6858000"/>
              <a:gd name="connsiteX2" fmla="*/ 8079376 w 8079376"/>
              <a:gd name="connsiteY2" fmla="*/ 6858000 h 6858000"/>
              <a:gd name="connsiteX3" fmla="*/ 5511963 w 8079376"/>
              <a:gd name="connsiteY3" fmla="*/ 6858000 h 6858000"/>
              <a:gd name="connsiteX4" fmla="*/ 5469942 w 8079376"/>
              <a:gd name="connsiteY4" fmla="*/ 6826284 h 6858000"/>
              <a:gd name="connsiteX5" fmla="*/ 5355843 w 8079376"/>
              <a:gd name="connsiteY5" fmla="*/ 6725264 h 6858000"/>
              <a:gd name="connsiteX6" fmla="*/ 3556539 w 8079376"/>
              <a:gd name="connsiteY6" fmla="*/ 3834580 h 6858000"/>
              <a:gd name="connsiteX7" fmla="*/ 1019816 w 8079376"/>
              <a:gd name="connsiteY7" fmla="*/ 2359742 h 6858000"/>
              <a:gd name="connsiteX8" fmla="*/ 10215 w 8079376"/>
              <a:gd name="connsiteY8" fmla="*/ 1102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9376" h="6858000">
                <a:moveTo>
                  <a:pt x="0" y="0"/>
                </a:moveTo>
                <a:lnTo>
                  <a:pt x="8079376" y="0"/>
                </a:lnTo>
                <a:lnTo>
                  <a:pt x="8079376" y="6858000"/>
                </a:lnTo>
                <a:lnTo>
                  <a:pt x="5511963" y="6858000"/>
                </a:lnTo>
                <a:lnTo>
                  <a:pt x="5469942" y="6826284"/>
                </a:lnTo>
                <a:cubicBezTo>
                  <a:pt x="5430324" y="6793946"/>
                  <a:pt x="5392253" y="6760292"/>
                  <a:pt x="5355843" y="6725264"/>
                </a:cubicBezTo>
                <a:cubicBezTo>
                  <a:pt x="4190720" y="5604387"/>
                  <a:pt x="4279210" y="4562167"/>
                  <a:pt x="3556539" y="3834580"/>
                </a:cubicBezTo>
                <a:cubicBezTo>
                  <a:pt x="2833869" y="3106993"/>
                  <a:pt x="1614667" y="3038168"/>
                  <a:pt x="1019816" y="2359742"/>
                </a:cubicBezTo>
                <a:cubicBezTo>
                  <a:pt x="499322" y="1766119"/>
                  <a:pt x="106800" y="924078"/>
                  <a:pt x="10215" y="110267"/>
                </a:cubicBez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" y="0"/>
            <a:ext cx="5608073" cy="5143500"/>
          </a:xfrm>
          <a:custGeom>
            <a:avLst/>
            <a:gdLst>
              <a:gd name="connsiteX0" fmla="*/ 0 w 7477431"/>
              <a:gd name="connsiteY0" fmla="*/ 0 h 6858000"/>
              <a:gd name="connsiteX1" fmla="*/ 7477431 w 7477431"/>
              <a:gd name="connsiteY1" fmla="*/ 0 h 6858000"/>
              <a:gd name="connsiteX2" fmla="*/ 7477431 w 7477431"/>
              <a:gd name="connsiteY2" fmla="*/ 6858000 h 6858000"/>
              <a:gd name="connsiteX3" fmla="*/ 0 w 747743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7431" h="6858000">
                <a:moveTo>
                  <a:pt x="0" y="0"/>
                </a:moveTo>
                <a:lnTo>
                  <a:pt x="7477431" y="0"/>
                </a:lnTo>
                <a:lnTo>
                  <a:pt x="747743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68535" tIns="34289" rIns="68535" bIns="34289"/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444C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91430" tIns="45715" rIns="91430" bIns="45715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91430" tIns="45715" rIns="91430" bIns="45715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91430" tIns="45715" rIns="91430" bIns="45715"/>
          <a:lstStyle/>
          <a:p>
            <a:fld id="{4AD1F43D-586E-4F1E-B378-245C22A4D9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91430" tIns="45715" rIns="91430" bIns="45715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91430" tIns="45715" rIns="91430" bIns="45715"/>
          <a:lstStyle/>
          <a:p>
            <a:fld id="{9DCFE312-F0FA-43EE-BD19-1EC9B279F66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Title Slide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 rot="10800000" flipV="1">
            <a:off x="7824786" y="51114"/>
            <a:ext cx="1319214" cy="900247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algn="ctr" defTabSz="685800"/>
            <a:fld id="{260E2A6B-A809-4840-BF14-8648BC0BDF87}" type="slidenum">
              <a:rPr lang="id-ID" sz="5400" b="1" spc="-113" smtClean="0">
                <a:solidFill>
                  <a:prstClr val="white">
                    <a:alpha val="45000"/>
                  </a:prstClr>
                </a:solidFill>
                <a:ea typeface="Roboto Condensed" pitchFamily="2" charset="0"/>
                <a:cs typeface="Segoe UI" panose="020B0502040204020203" pitchFamily="34" charset="0"/>
              </a:rPr>
            </a:fld>
            <a:endParaRPr lang="id-ID" sz="31000" b="1" spc="-113" dirty="0">
              <a:solidFill>
                <a:prstClr val="white">
                  <a:alpha val="45000"/>
                </a:prstClr>
              </a:solidFill>
              <a:ea typeface="Roboto Condensed" pitchFamily="2" charset="0"/>
              <a:cs typeface="Segoe UI" panose="020B0502040204020203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 flipH="1">
            <a:off x="334096" y="4790158"/>
            <a:ext cx="3103775" cy="196206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800"/>
            <a:r>
              <a:rPr lang="en-US" sz="800" dirty="0">
                <a:solidFill>
                  <a:prstClr val="white">
                    <a:alpha val="45000"/>
                  </a:prstClr>
                </a:solidFill>
                <a:latin typeface="Muli"/>
              </a:rPr>
              <a:t>Copyright © Company. All rights. | www.companysite.com</a:t>
            </a:r>
            <a:endParaRPr lang="en-US" sz="800" dirty="0">
              <a:solidFill>
                <a:prstClr val="white">
                  <a:alpha val="45000"/>
                </a:prstClr>
              </a:solidFill>
              <a:latin typeface="Muli"/>
            </a:endParaRPr>
          </a:p>
        </p:txBody>
      </p:sp>
      <p:sp>
        <p:nvSpPr>
          <p:cNvPr id="20" name="Freeform: Shape 19"/>
          <p:cNvSpPr/>
          <p:nvPr userDrawn="1"/>
        </p:nvSpPr>
        <p:spPr>
          <a:xfrm>
            <a:off x="7486649" y="4877644"/>
            <a:ext cx="1319214" cy="265856"/>
          </a:xfrm>
          <a:custGeom>
            <a:avLst/>
            <a:gdLst>
              <a:gd name="connsiteX0" fmla="*/ 550981 w 2344943"/>
              <a:gd name="connsiteY0" fmla="*/ 0 h 407428"/>
              <a:gd name="connsiteX1" fmla="*/ 940996 w 2344943"/>
              <a:gd name="connsiteY1" fmla="*/ 0 h 407428"/>
              <a:gd name="connsiteX2" fmla="*/ 1403945 w 2344943"/>
              <a:gd name="connsiteY2" fmla="*/ 0 h 407428"/>
              <a:gd name="connsiteX3" fmla="*/ 1793961 w 2344943"/>
              <a:gd name="connsiteY3" fmla="*/ 0 h 407428"/>
              <a:gd name="connsiteX4" fmla="*/ 2288061 w 2344943"/>
              <a:gd name="connsiteY4" fmla="*/ 355358 h 407428"/>
              <a:gd name="connsiteX5" fmla="*/ 2344943 w 2344943"/>
              <a:gd name="connsiteY5" fmla="*/ 407428 h 407428"/>
              <a:gd name="connsiteX6" fmla="*/ 0 w 2344943"/>
              <a:gd name="connsiteY6" fmla="*/ 407428 h 407428"/>
              <a:gd name="connsiteX7" fmla="*/ 56882 w 2344943"/>
              <a:gd name="connsiteY7" fmla="*/ 355358 h 407428"/>
              <a:gd name="connsiteX8" fmla="*/ 550981 w 2344943"/>
              <a:gd name="connsiteY8" fmla="*/ 0 h 40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4943" h="407428">
                <a:moveTo>
                  <a:pt x="550981" y="0"/>
                </a:moveTo>
                <a:lnTo>
                  <a:pt x="940996" y="0"/>
                </a:lnTo>
                <a:lnTo>
                  <a:pt x="1403945" y="0"/>
                </a:lnTo>
                <a:lnTo>
                  <a:pt x="1793961" y="0"/>
                </a:lnTo>
                <a:cubicBezTo>
                  <a:pt x="2111814" y="387"/>
                  <a:pt x="2144200" y="198956"/>
                  <a:pt x="2288061" y="355358"/>
                </a:cubicBezTo>
                <a:lnTo>
                  <a:pt x="2344943" y="407428"/>
                </a:lnTo>
                <a:lnTo>
                  <a:pt x="0" y="407428"/>
                </a:lnTo>
                <a:lnTo>
                  <a:pt x="56882" y="355358"/>
                </a:lnTo>
                <a:cubicBezTo>
                  <a:pt x="200743" y="198956"/>
                  <a:pt x="233129" y="387"/>
                  <a:pt x="5509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837556" y="4951435"/>
            <a:ext cx="617437" cy="111600"/>
            <a:chOff x="10435302" y="6601913"/>
            <a:chExt cx="823249" cy="148800"/>
          </a:xfrm>
          <a:solidFill>
            <a:schemeClr val="accent1"/>
          </a:solidFill>
        </p:grpSpPr>
        <p:sp>
          <p:nvSpPr>
            <p:cNvPr id="26" name="Freeform 22"/>
            <p:cNvSpPr>
              <a:spLocks noEditPoints="1"/>
            </p:cNvSpPr>
            <p:nvPr userDrawn="1"/>
          </p:nvSpPr>
          <p:spPr bwMode="auto">
            <a:xfrm>
              <a:off x="10435302" y="6611627"/>
              <a:ext cx="161605" cy="129373"/>
            </a:xfrm>
            <a:custGeom>
              <a:avLst/>
              <a:gdLst>
                <a:gd name="T0" fmla="*/ 68 w 200"/>
                <a:gd name="T1" fmla="*/ 160 h 160"/>
                <a:gd name="T2" fmla="*/ 2 w 200"/>
                <a:gd name="T3" fmla="*/ 123 h 160"/>
                <a:gd name="T4" fmla="*/ 17 w 200"/>
                <a:gd name="T5" fmla="*/ 118 h 160"/>
                <a:gd name="T6" fmla="*/ 24 w 200"/>
                <a:gd name="T7" fmla="*/ 100 h 160"/>
                <a:gd name="T8" fmla="*/ 16 w 200"/>
                <a:gd name="T9" fmla="*/ 82 h 160"/>
                <a:gd name="T10" fmla="*/ 12 w 200"/>
                <a:gd name="T11" fmla="*/ 49 h 160"/>
                <a:gd name="T12" fmla="*/ 10 w 200"/>
                <a:gd name="T13" fmla="*/ 31 h 160"/>
                <a:gd name="T14" fmla="*/ 27 w 200"/>
                <a:gd name="T15" fmla="*/ 2 h 160"/>
                <a:gd name="T16" fmla="*/ 44 w 200"/>
                <a:gd name="T17" fmla="*/ 17 h 160"/>
                <a:gd name="T18" fmla="*/ 97 w 200"/>
                <a:gd name="T19" fmla="*/ 14 h 160"/>
                <a:gd name="T20" fmla="*/ 145 w 200"/>
                <a:gd name="T21" fmla="*/ 2 h 160"/>
                <a:gd name="T22" fmla="*/ 172 w 200"/>
                <a:gd name="T23" fmla="*/ 6 h 160"/>
                <a:gd name="T24" fmla="*/ 183 w 200"/>
                <a:gd name="T25" fmla="*/ 2 h 160"/>
                <a:gd name="T26" fmla="*/ 190 w 200"/>
                <a:gd name="T27" fmla="*/ 17 h 160"/>
                <a:gd name="T28" fmla="*/ 196 w 200"/>
                <a:gd name="T29" fmla="*/ 18 h 160"/>
                <a:gd name="T30" fmla="*/ 197 w 200"/>
                <a:gd name="T31" fmla="*/ 19 h 160"/>
                <a:gd name="T32" fmla="*/ 197 w 200"/>
                <a:gd name="T33" fmla="*/ 20 h 160"/>
                <a:gd name="T34" fmla="*/ 200 w 200"/>
                <a:gd name="T35" fmla="*/ 23 h 160"/>
                <a:gd name="T36" fmla="*/ 190 w 200"/>
                <a:gd name="T37" fmla="*/ 42 h 160"/>
                <a:gd name="T38" fmla="*/ 179 w 200"/>
                <a:gd name="T39" fmla="*/ 54 h 160"/>
                <a:gd name="T40" fmla="*/ 105 w 200"/>
                <a:gd name="T41" fmla="*/ 154 h 160"/>
                <a:gd name="T42" fmla="*/ 10 w 200"/>
                <a:gd name="T43" fmla="*/ 126 h 160"/>
                <a:gd name="T44" fmla="*/ 68 w 200"/>
                <a:gd name="T45" fmla="*/ 152 h 160"/>
                <a:gd name="T46" fmla="*/ 103 w 200"/>
                <a:gd name="T47" fmla="*/ 147 h 160"/>
                <a:gd name="T48" fmla="*/ 171 w 200"/>
                <a:gd name="T49" fmla="*/ 55 h 160"/>
                <a:gd name="T50" fmla="*/ 184 w 200"/>
                <a:gd name="T51" fmla="*/ 37 h 160"/>
                <a:gd name="T52" fmla="*/ 190 w 200"/>
                <a:gd name="T53" fmla="*/ 25 h 160"/>
                <a:gd name="T54" fmla="*/ 184 w 200"/>
                <a:gd name="T55" fmla="*/ 26 h 160"/>
                <a:gd name="T56" fmla="*/ 179 w 200"/>
                <a:gd name="T57" fmla="*/ 21 h 160"/>
                <a:gd name="T58" fmla="*/ 178 w 200"/>
                <a:gd name="T59" fmla="*/ 12 h 160"/>
                <a:gd name="T60" fmla="*/ 159 w 200"/>
                <a:gd name="T61" fmla="*/ 18 h 160"/>
                <a:gd name="T62" fmla="*/ 156 w 200"/>
                <a:gd name="T63" fmla="*/ 17 h 160"/>
                <a:gd name="T64" fmla="*/ 131 w 200"/>
                <a:gd name="T65" fmla="*/ 8 h 160"/>
                <a:gd name="T66" fmla="*/ 94 w 200"/>
                <a:gd name="T67" fmla="*/ 44 h 160"/>
                <a:gd name="T68" fmla="*/ 89 w 200"/>
                <a:gd name="T69" fmla="*/ 48 h 160"/>
                <a:gd name="T70" fmla="*/ 35 w 200"/>
                <a:gd name="T71" fmla="*/ 18 h 160"/>
                <a:gd name="T72" fmla="*/ 18 w 200"/>
                <a:gd name="T73" fmla="*/ 31 h 160"/>
                <a:gd name="T74" fmla="*/ 21 w 200"/>
                <a:gd name="T75" fmla="*/ 49 h 160"/>
                <a:gd name="T76" fmla="*/ 18 w 200"/>
                <a:gd name="T77" fmla="*/ 55 h 160"/>
                <a:gd name="T78" fmla="*/ 23 w 200"/>
                <a:gd name="T79" fmla="*/ 78 h 160"/>
                <a:gd name="T80" fmla="*/ 30 w 200"/>
                <a:gd name="T81" fmla="*/ 87 h 160"/>
                <a:gd name="T82" fmla="*/ 31 w 200"/>
                <a:gd name="T83" fmla="*/ 97 h 160"/>
                <a:gd name="T84" fmla="*/ 60 w 200"/>
                <a:gd name="T85" fmla="*/ 119 h 160"/>
                <a:gd name="T86" fmla="*/ 23 w 200"/>
                <a:gd name="T87" fmla="*/ 126 h 160"/>
                <a:gd name="T88" fmla="*/ 11 w 200"/>
                <a:gd name="T89" fmla="*/ 12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" h="160">
                  <a:moveTo>
                    <a:pt x="68" y="160"/>
                  </a:moveTo>
                  <a:cubicBezTo>
                    <a:pt x="68" y="160"/>
                    <a:pt x="68" y="160"/>
                    <a:pt x="68" y="160"/>
                  </a:cubicBezTo>
                  <a:cubicBezTo>
                    <a:pt x="50" y="160"/>
                    <a:pt x="33" y="156"/>
                    <a:pt x="20" y="148"/>
                  </a:cubicBezTo>
                  <a:cubicBezTo>
                    <a:pt x="19" y="147"/>
                    <a:pt x="0" y="132"/>
                    <a:pt x="2" y="123"/>
                  </a:cubicBezTo>
                  <a:cubicBezTo>
                    <a:pt x="3" y="121"/>
                    <a:pt x="5" y="118"/>
                    <a:pt x="11" y="118"/>
                  </a:cubicBezTo>
                  <a:cubicBezTo>
                    <a:pt x="13" y="118"/>
                    <a:pt x="15" y="118"/>
                    <a:pt x="17" y="118"/>
                  </a:cubicBezTo>
                  <a:cubicBezTo>
                    <a:pt x="24" y="118"/>
                    <a:pt x="31" y="118"/>
                    <a:pt x="37" y="117"/>
                  </a:cubicBezTo>
                  <a:cubicBezTo>
                    <a:pt x="31" y="112"/>
                    <a:pt x="26" y="107"/>
                    <a:pt x="24" y="100"/>
                  </a:cubicBezTo>
                  <a:cubicBezTo>
                    <a:pt x="23" y="98"/>
                    <a:pt x="21" y="94"/>
                    <a:pt x="21" y="90"/>
                  </a:cubicBezTo>
                  <a:cubicBezTo>
                    <a:pt x="19" y="88"/>
                    <a:pt x="17" y="85"/>
                    <a:pt x="16" y="82"/>
                  </a:cubicBezTo>
                  <a:cubicBezTo>
                    <a:pt x="11" y="75"/>
                    <a:pt x="9" y="66"/>
                    <a:pt x="10" y="56"/>
                  </a:cubicBezTo>
                  <a:cubicBezTo>
                    <a:pt x="10" y="53"/>
                    <a:pt x="11" y="50"/>
                    <a:pt x="12" y="49"/>
                  </a:cubicBezTo>
                  <a:cubicBezTo>
                    <a:pt x="12" y="48"/>
                    <a:pt x="11" y="46"/>
                    <a:pt x="11" y="45"/>
                  </a:cubicBezTo>
                  <a:cubicBezTo>
                    <a:pt x="10" y="41"/>
                    <a:pt x="10" y="36"/>
                    <a:pt x="10" y="31"/>
                  </a:cubicBezTo>
                  <a:cubicBezTo>
                    <a:pt x="11" y="20"/>
                    <a:pt x="15" y="12"/>
                    <a:pt x="22" y="4"/>
                  </a:cubicBezTo>
                  <a:cubicBezTo>
                    <a:pt x="24" y="3"/>
                    <a:pt x="25" y="2"/>
                    <a:pt x="27" y="2"/>
                  </a:cubicBezTo>
                  <a:cubicBezTo>
                    <a:pt x="32" y="2"/>
                    <a:pt x="37" y="7"/>
                    <a:pt x="42" y="14"/>
                  </a:cubicBezTo>
                  <a:cubicBezTo>
                    <a:pt x="43" y="15"/>
                    <a:pt x="44" y="16"/>
                    <a:pt x="44" y="17"/>
                  </a:cubicBezTo>
                  <a:cubicBezTo>
                    <a:pt x="55" y="27"/>
                    <a:pt x="68" y="34"/>
                    <a:pt x="86" y="39"/>
                  </a:cubicBezTo>
                  <a:cubicBezTo>
                    <a:pt x="87" y="30"/>
                    <a:pt x="91" y="21"/>
                    <a:pt x="97" y="14"/>
                  </a:cubicBezTo>
                  <a:cubicBezTo>
                    <a:pt x="106" y="5"/>
                    <a:pt x="118" y="0"/>
                    <a:pt x="131" y="0"/>
                  </a:cubicBezTo>
                  <a:cubicBezTo>
                    <a:pt x="136" y="0"/>
                    <a:pt x="140" y="1"/>
                    <a:pt x="145" y="2"/>
                  </a:cubicBezTo>
                  <a:cubicBezTo>
                    <a:pt x="150" y="4"/>
                    <a:pt x="155" y="7"/>
                    <a:pt x="160" y="10"/>
                  </a:cubicBezTo>
                  <a:cubicBezTo>
                    <a:pt x="164" y="10"/>
                    <a:pt x="168" y="8"/>
                    <a:pt x="172" y="6"/>
                  </a:cubicBezTo>
                  <a:cubicBezTo>
                    <a:pt x="172" y="6"/>
                    <a:pt x="173" y="6"/>
                    <a:pt x="174" y="5"/>
                  </a:cubicBezTo>
                  <a:cubicBezTo>
                    <a:pt x="176" y="4"/>
                    <a:pt x="180" y="2"/>
                    <a:pt x="183" y="2"/>
                  </a:cubicBezTo>
                  <a:cubicBezTo>
                    <a:pt x="187" y="2"/>
                    <a:pt x="189" y="3"/>
                    <a:pt x="190" y="6"/>
                  </a:cubicBezTo>
                  <a:cubicBezTo>
                    <a:pt x="191" y="9"/>
                    <a:pt x="191" y="13"/>
                    <a:pt x="190" y="17"/>
                  </a:cubicBezTo>
                  <a:cubicBezTo>
                    <a:pt x="192" y="17"/>
                    <a:pt x="194" y="17"/>
                    <a:pt x="195" y="18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9" y="29"/>
                    <a:pt x="194" y="36"/>
                    <a:pt x="190" y="42"/>
                  </a:cubicBezTo>
                  <a:cubicBezTo>
                    <a:pt x="188" y="44"/>
                    <a:pt x="186" y="46"/>
                    <a:pt x="184" y="47"/>
                  </a:cubicBezTo>
                  <a:cubicBezTo>
                    <a:pt x="181" y="50"/>
                    <a:pt x="179" y="52"/>
                    <a:pt x="179" y="54"/>
                  </a:cubicBezTo>
                  <a:cubicBezTo>
                    <a:pt x="181" y="70"/>
                    <a:pt x="174" y="87"/>
                    <a:pt x="169" y="99"/>
                  </a:cubicBezTo>
                  <a:cubicBezTo>
                    <a:pt x="157" y="125"/>
                    <a:pt x="134" y="145"/>
                    <a:pt x="105" y="154"/>
                  </a:cubicBezTo>
                  <a:cubicBezTo>
                    <a:pt x="93" y="158"/>
                    <a:pt x="81" y="160"/>
                    <a:pt x="68" y="160"/>
                  </a:cubicBezTo>
                  <a:close/>
                  <a:moveTo>
                    <a:pt x="10" y="126"/>
                  </a:moveTo>
                  <a:cubicBezTo>
                    <a:pt x="12" y="130"/>
                    <a:pt x="21" y="139"/>
                    <a:pt x="24" y="141"/>
                  </a:cubicBezTo>
                  <a:cubicBezTo>
                    <a:pt x="36" y="148"/>
                    <a:pt x="52" y="152"/>
                    <a:pt x="68" y="15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80" y="152"/>
                    <a:pt x="92" y="150"/>
                    <a:pt x="103" y="147"/>
                  </a:cubicBezTo>
                  <a:cubicBezTo>
                    <a:pt x="129" y="138"/>
                    <a:pt x="150" y="120"/>
                    <a:pt x="161" y="96"/>
                  </a:cubicBezTo>
                  <a:cubicBezTo>
                    <a:pt x="166" y="85"/>
                    <a:pt x="172" y="69"/>
                    <a:pt x="171" y="55"/>
                  </a:cubicBezTo>
                  <a:cubicBezTo>
                    <a:pt x="171" y="49"/>
                    <a:pt x="175" y="45"/>
                    <a:pt x="179" y="41"/>
                  </a:cubicBezTo>
                  <a:cubicBezTo>
                    <a:pt x="181" y="40"/>
                    <a:pt x="183" y="39"/>
                    <a:pt x="184" y="37"/>
                  </a:cubicBezTo>
                  <a:cubicBezTo>
                    <a:pt x="190" y="29"/>
                    <a:pt x="191" y="25"/>
                    <a:pt x="191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89" y="25"/>
                    <a:pt x="187" y="25"/>
                    <a:pt x="186" y="25"/>
                  </a:cubicBezTo>
                  <a:cubicBezTo>
                    <a:pt x="185" y="26"/>
                    <a:pt x="185" y="26"/>
                    <a:pt x="184" y="26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83" y="13"/>
                    <a:pt x="183" y="11"/>
                    <a:pt x="183" y="10"/>
                  </a:cubicBezTo>
                  <a:cubicBezTo>
                    <a:pt x="181" y="10"/>
                    <a:pt x="179" y="11"/>
                    <a:pt x="178" y="12"/>
                  </a:cubicBezTo>
                  <a:cubicBezTo>
                    <a:pt x="177" y="13"/>
                    <a:pt x="176" y="13"/>
                    <a:pt x="175" y="13"/>
                  </a:cubicBezTo>
                  <a:cubicBezTo>
                    <a:pt x="170" y="16"/>
                    <a:pt x="164" y="18"/>
                    <a:pt x="159" y="18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2" y="14"/>
                    <a:pt x="147" y="11"/>
                    <a:pt x="142" y="10"/>
                  </a:cubicBezTo>
                  <a:cubicBezTo>
                    <a:pt x="139" y="8"/>
                    <a:pt x="135" y="8"/>
                    <a:pt x="131" y="8"/>
                  </a:cubicBezTo>
                  <a:cubicBezTo>
                    <a:pt x="121" y="8"/>
                    <a:pt x="110" y="12"/>
                    <a:pt x="103" y="19"/>
                  </a:cubicBezTo>
                  <a:cubicBezTo>
                    <a:pt x="97" y="26"/>
                    <a:pt x="94" y="35"/>
                    <a:pt x="94" y="44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67" y="42"/>
                    <a:pt x="51" y="34"/>
                    <a:pt x="39" y="22"/>
                  </a:cubicBezTo>
                  <a:cubicBezTo>
                    <a:pt x="38" y="22"/>
                    <a:pt x="37" y="20"/>
                    <a:pt x="35" y="18"/>
                  </a:cubicBezTo>
                  <a:cubicBezTo>
                    <a:pt x="34" y="16"/>
                    <a:pt x="30" y="11"/>
                    <a:pt x="28" y="10"/>
                  </a:cubicBezTo>
                  <a:cubicBezTo>
                    <a:pt x="21" y="16"/>
                    <a:pt x="19" y="22"/>
                    <a:pt x="18" y="31"/>
                  </a:cubicBezTo>
                  <a:cubicBezTo>
                    <a:pt x="18" y="36"/>
                    <a:pt x="18" y="40"/>
                    <a:pt x="19" y="44"/>
                  </a:cubicBezTo>
                  <a:cubicBezTo>
                    <a:pt x="19" y="45"/>
                    <a:pt x="20" y="47"/>
                    <a:pt x="21" y="4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6"/>
                  </a:cubicBezTo>
                  <a:cubicBezTo>
                    <a:pt x="17" y="65"/>
                    <a:pt x="19" y="72"/>
                    <a:pt x="23" y="78"/>
                  </a:cubicBezTo>
                  <a:cubicBezTo>
                    <a:pt x="24" y="81"/>
                    <a:pt x="26" y="83"/>
                    <a:pt x="28" y="85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9" y="91"/>
                    <a:pt x="30" y="94"/>
                    <a:pt x="31" y="97"/>
                  </a:cubicBezTo>
                  <a:cubicBezTo>
                    <a:pt x="34" y="105"/>
                    <a:pt x="41" y="111"/>
                    <a:pt x="50" y="115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40" y="125"/>
                    <a:pt x="32" y="126"/>
                    <a:pt x="23" y="126"/>
                  </a:cubicBezTo>
                  <a:cubicBezTo>
                    <a:pt x="21" y="126"/>
                    <a:pt x="19" y="126"/>
                    <a:pt x="17" y="126"/>
                  </a:cubicBezTo>
                  <a:cubicBezTo>
                    <a:pt x="15" y="126"/>
                    <a:pt x="13" y="126"/>
                    <a:pt x="11" y="126"/>
                  </a:cubicBezTo>
                  <a:cubicBezTo>
                    <a:pt x="11" y="126"/>
                    <a:pt x="10" y="126"/>
                    <a:pt x="10" y="1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27" name="Freeform 35"/>
            <p:cNvSpPr>
              <a:spLocks noEditPoints="1"/>
            </p:cNvSpPr>
            <p:nvPr userDrawn="1"/>
          </p:nvSpPr>
          <p:spPr bwMode="auto">
            <a:xfrm>
              <a:off x="10816239" y="6605224"/>
              <a:ext cx="71089" cy="142178"/>
            </a:xfrm>
            <a:custGeom>
              <a:avLst/>
              <a:gdLst>
                <a:gd name="T0" fmla="*/ 60 w 88"/>
                <a:gd name="T1" fmla="*/ 176 h 176"/>
                <a:gd name="T2" fmla="*/ 16 w 88"/>
                <a:gd name="T3" fmla="*/ 176 h 176"/>
                <a:gd name="T4" fmla="*/ 16 w 88"/>
                <a:gd name="T5" fmla="*/ 92 h 176"/>
                <a:gd name="T6" fmla="*/ 0 w 88"/>
                <a:gd name="T7" fmla="*/ 92 h 176"/>
                <a:gd name="T8" fmla="*/ 0 w 88"/>
                <a:gd name="T9" fmla="*/ 56 h 176"/>
                <a:gd name="T10" fmla="*/ 16 w 88"/>
                <a:gd name="T11" fmla="*/ 56 h 176"/>
                <a:gd name="T12" fmla="*/ 17 w 88"/>
                <a:gd name="T13" fmla="*/ 39 h 176"/>
                <a:gd name="T14" fmla="*/ 57 w 88"/>
                <a:gd name="T15" fmla="*/ 0 h 176"/>
                <a:gd name="T16" fmla="*/ 88 w 88"/>
                <a:gd name="T17" fmla="*/ 0 h 176"/>
                <a:gd name="T18" fmla="*/ 88 w 88"/>
                <a:gd name="T19" fmla="*/ 37 h 176"/>
                <a:gd name="T20" fmla="*/ 64 w 88"/>
                <a:gd name="T21" fmla="*/ 37 h 176"/>
                <a:gd name="T22" fmla="*/ 60 w 88"/>
                <a:gd name="T23" fmla="*/ 40 h 176"/>
                <a:gd name="T24" fmla="*/ 60 w 88"/>
                <a:gd name="T25" fmla="*/ 56 h 176"/>
                <a:gd name="T26" fmla="*/ 84 w 88"/>
                <a:gd name="T27" fmla="*/ 56 h 176"/>
                <a:gd name="T28" fmla="*/ 85 w 88"/>
                <a:gd name="T29" fmla="*/ 92 h 176"/>
                <a:gd name="T30" fmla="*/ 60 w 88"/>
                <a:gd name="T31" fmla="*/ 92 h 176"/>
                <a:gd name="T32" fmla="*/ 60 w 88"/>
                <a:gd name="T33" fmla="*/ 176 h 176"/>
                <a:gd name="T34" fmla="*/ 24 w 88"/>
                <a:gd name="T35" fmla="*/ 168 h 176"/>
                <a:gd name="T36" fmla="*/ 52 w 88"/>
                <a:gd name="T37" fmla="*/ 168 h 176"/>
                <a:gd name="T38" fmla="*/ 53 w 88"/>
                <a:gd name="T39" fmla="*/ 84 h 176"/>
                <a:gd name="T40" fmla="*/ 77 w 88"/>
                <a:gd name="T41" fmla="*/ 84 h 176"/>
                <a:gd name="T42" fmla="*/ 76 w 88"/>
                <a:gd name="T43" fmla="*/ 64 h 176"/>
                <a:gd name="T44" fmla="*/ 52 w 88"/>
                <a:gd name="T45" fmla="*/ 64 h 176"/>
                <a:gd name="T46" fmla="*/ 53 w 88"/>
                <a:gd name="T47" fmla="*/ 41 h 176"/>
                <a:gd name="T48" fmla="*/ 64 w 88"/>
                <a:gd name="T49" fmla="*/ 29 h 176"/>
                <a:gd name="T50" fmla="*/ 79 w 88"/>
                <a:gd name="T51" fmla="*/ 29 h 176"/>
                <a:gd name="T52" fmla="*/ 79 w 88"/>
                <a:gd name="T53" fmla="*/ 8 h 176"/>
                <a:gd name="T54" fmla="*/ 57 w 88"/>
                <a:gd name="T55" fmla="*/ 8 h 176"/>
                <a:gd name="T56" fmla="*/ 25 w 88"/>
                <a:gd name="T57" fmla="*/ 39 h 176"/>
                <a:gd name="T58" fmla="*/ 24 w 88"/>
                <a:gd name="T59" fmla="*/ 64 h 176"/>
                <a:gd name="T60" fmla="*/ 8 w 88"/>
                <a:gd name="T61" fmla="*/ 64 h 176"/>
                <a:gd name="T62" fmla="*/ 8 w 88"/>
                <a:gd name="T63" fmla="*/ 84 h 176"/>
                <a:gd name="T64" fmla="*/ 24 w 88"/>
                <a:gd name="T65" fmla="*/ 84 h 176"/>
                <a:gd name="T66" fmla="*/ 24 w 88"/>
                <a:gd name="T67" fmla="*/ 16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176">
                  <a:moveTo>
                    <a:pt x="60" y="176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20"/>
                    <a:pt x="28" y="0"/>
                    <a:pt x="57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2" y="37"/>
                    <a:pt x="60" y="37"/>
                    <a:pt x="60" y="40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60" y="92"/>
                    <a:pt x="60" y="92"/>
                    <a:pt x="60" y="92"/>
                  </a:cubicBezTo>
                  <a:lnTo>
                    <a:pt x="60" y="176"/>
                  </a:lnTo>
                  <a:close/>
                  <a:moveTo>
                    <a:pt x="24" y="168"/>
                  </a:moveTo>
                  <a:cubicBezTo>
                    <a:pt x="52" y="168"/>
                    <a:pt x="52" y="168"/>
                    <a:pt x="52" y="168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33"/>
                    <a:pt x="59" y="29"/>
                    <a:pt x="64" y="29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28" y="8"/>
                    <a:pt x="25" y="32"/>
                    <a:pt x="25" y="39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24" y="84"/>
                    <a:pt x="24" y="84"/>
                    <a:pt x="24" y="84"/>
                  </a:cubicBezTo>
                  <a:lnTo>
                    <a:pt x="24" y="1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28" name="Freeform 37"/>
            <p:cNvSpPr>
              <a:spLocks noEditPoints="1"/>
            </p:cNvSpPr>
            <p:nvPr userDrawn="1"/>
          </p:nvSpPr>
          <p:spPr bwMode="auto">
            <a:xfrm>
              <a:off x="11106660" y="6601913"/>
              <a:ext cx="151891" cy="148800"/>
            </a:xfrm>
            <a:custGeom>
              <a:avLst/>
              <a:gdLst>
                <a:gd name="T0" fmla="*/ 17 w 188"/>
                <a:gd name="T1" fmla="*/ 184 h 184"/>
                <a:gd name="T2" fmla="*/ 0 w 188"/>
                <a:gd name="T3" fmla="*/ 17 h 184"/>
                <a:gd name="T4" fmla="*/ 170 w 188"/>
                <a:gd name="T5" fmla="*/ 0 h 184"/>
                <a:gd name="T6" fmla="*/ 188 w 188"/>
                <a:gd name="T7" fmla="*/ 167 h 184"/>
                <a:gd name="T8" fmla="*/ 17 w 188"/>
                <a:gd name="T9" fmla="*/ 8 h 184"/>
                <a:gd name="T10" fmla="*/ 7 w 188"/>
                <a:gd name="T11" fmla="*/ 167 h 184"/>
                <a:gd name="T12" fmla="*/ 170 w 188"/>
                <a:gd name="T13" fmla="*/ 176 h 184"/>
                <a:gd name="T14" fmla="*/ 180 w 188"/>
                <a:gd name="T15" fmla="*/ 17 h 184"/>
                <a:gd name="T16" fmla="*/ 17 w 188"/>
                <a:gd name="T17" fmla="*/ 8 h 184"/>
                <a:gd name="T18" fmla="*/ 26 w 188"/>
                <a:gd name="T19" fmla="*/ 168 h 184"/>
                <a:gd name="T20" fmla="*/ 16 w 188"/>
                <a:gd name="T21" fmla="*/ 85 h 184"/>
                <a:gd name="T22" fmla="*/ 48 w 188"/>
                <a:gd name="T23" fmla="*/ 81 h 184"/>
                <a:gd name="T24" fmla="*/ 52 w 188"/>
                <a:gd name="T25" fmla="*/ 86 h 184"/>
                <a:gd name="T26" fmla="*/ 94 w 188"/>
                <a:gd name="T27" fmla="*/ 141 h 184"/>
                <a:gd name="T28" fmla="*/ 135 w 188"/>
                <a:gd name="T29" fmla="*/ 86 h 184"/>
                <a:gd name="T30" fmla="*/ 139 w 188"/>
                <a:gd name="T31" fmla="*/ 81 h 184"/>
                <a:gd name="T32" fmla="*/ 172 w 188"/>
                <a:gd name="T33" fmla="*/ 85 h 184"/>
                <a:gd name="T34" fmla="*/ 161 w 188"/>
                <a:gd name="T35" fmla="*/ 168 h 184"/>
                <a:gd name="T36" fmla="*/ 23 w 188"/>
                <a:gd name="T37" fmla="*/ 158 h 184"/>
                <a:gd name="T38" fmla="*/ 161 w 188"/>
                <a:gd name="T39" fmla="*/ 160 h 184"/>
                <a:gd name="T40" fmla="*/ 164 w 188"/>
                <a:gd name="T41" fmla="*/ 89 h 184"/>
                <a:gd name="T42" fmla="*/ 145 w 188"/>
                <a:gd name="T43" fmla="*/ 98 h 184"/>
                <a:gd name="T44" fmla="*/ 43 w 188"/>
                <a:gd name="T45" fmla="*/ 98 h 184"/>
                <a:gd name="T46" fmla="*/ 23 w 188"/>
                <a:gd name="T47" fmla="*/ 89 h 184"/>
                <a:gd name="T48" fmla="*/ 58 w 188"/>
                <a:gd name="T49" fmla="*/ 98 h 184"/>
                <a:gd name="T50" fmla="*/ 129 w 188"/>
                <a:gd name="T51" fmla="*/ 98 h 184"/>
                <a:gd name="T52" fmla="*/ 94 w 188"/>
                <a:gd name="T53" fmla="*/ 71 h 184"/>
                <a:gd name="T54" fmla="*/ 94 w 188"/>
                <a:gd name="T55" fmla="*/ 125 h 184"/>
                <a:gd name="T56" fmla="*/ 94 w 188"/>
                <a:gd name="T57" fmla="*/ 71 h 184"/>
                <a:gd name="T58" fmla="*/ 135 w 188"/>
                <a:gd name="T59" fmla="*/ 60 h 184"/>
                <a:gd name="T60" fmla="*/ 124 w 188"/>
                <a:gd name="T61" fmla="*/ 30 h 184"/>
                <a:gd name="T62" fmla="*/ 156 w 188"/>
                <a:gd name="T63" fmla="*/ 20 h 184"/>
                <a:gd name="T64" fmla="*/ 168 w 188"/>
                <a:gd name="T65" fmla="*/ 50 h 184"/>
                <a:gd name="T66" fmla="*/ 135 w 188"/>
                <a:gd name="T67" fmla="*/ 28 h 184"/>
                <a:gd name="T68" fmla="*/ 132 w 188"/>
                <a:gd name="T69" fmla="*/ 49 h 184"/>
                <a:gd name="T70" fmla="*/ 157 w 188"/>
                <a:gd name="T71" fmla="*/ 52 h 184"/>
                <a:gd name="T72" fmla="*/ 160 w 188"/>
                <a:gd name="T73" fmla="*/ 31 h 184"/>
                <a:gd name="T74" fmla="*/ 135 w 188"/>
                <a:gd name="T75" fmla="*/ 2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84">
                  <a:moveTo>
                    <a:pt x="170" y="184"/>
                  </a:moveTo>
                  <a:cubicBezTo>
                    <a:pt x="17" y="184"/>
                    <a:pt x="17" y="184"/>
                    <a:pt x="17" y="184"/>
                  </a:cubicBezTo>
                  <a:cubicBezTo>
                    <a:pt x="8" y="184"/>
                    <a:pt x="0" y="176"/>
                    <a:pt x="0" y="16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80" y="0"/>
                    <a:pt x="188" y="8"/>
                    <a:pt x="188" y="17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88" y="176"/>
                    <a:pt x="180" y="184"/>
                    <a:pt x="170" y="184"/>
                  </a:cubicBezTo>
                  <a:close/>
                  <a:moveTo>
                    <a:pt x="17" y="8"/>
                  </a:moveTo>
                  <a:cubicBezTo>
                    <a:pt x="12" y="8"/>
                    <a:pt x="7" y="12"/>
                    <a:pt x="7" y="17"/>
                  </a:cubicBezTo>
                  <a:cubicBezTo>
                    <a:pt x="7" y="167"/>
                    <a:pt x="7" y="167"/>
                    <a:pt x="7" y="167"/>
                  </a:cubicBezTo>
                  <a:cubicBezTo>
                    <a:pt x="7" y="172"/>
                    <a:pt x="12" y="176"/>
                    <a:pt x="17" y="176"/>
                  </a:cubicBezTo>
                  <a:cubicBezTo>
                    <a:pt x="170" y="176"/>
                    <a:pt x="170" y="176"/>
                    <a:pt x="170" y="176"/>
                  </a:cubicBezTo>
                  <a:cubicBezTo>
                    <a:pt x="175" y="176"/>
                    <a:pt x="180" y="172"/>
                    <a:pt x="180" y="167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0" y="12"/>
                    <a:pt x="175" y="8"/>
                    <a:pt x="170" y="8"/>
                  </a:cubicBezTo>
                  <a:lnTo>
                    <a:pt x="17" y="8"/>
                  </a:lnTo>
                  <a:close/>
                  <a:moveTo>
                    <a:pt x="161" y="168"/>
                  </a:moveTo>
                  <a:cubicBezTo>
                    <a:pt x="26" y="168"/>
                    <a:pt x="26" y="168"/>
                    <a:pt x="26" y="168"/>
                  </a:cubicBezTo>
                  <a:cubicBezTo>
                    <a:pt x="20" y="168"/>
                    <a:pt x="16" y="163"/>
                    <a:pt x="16" y="158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3"/>
                    <a:pt x="17" y="81"/>
                    <a:pt x="19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50" y="81"/>
                    <a:pt x="51" y="82"/>
                    <a:pt x="51" y="83"/>
                  </a:cubicBezTo>
                  <a:cubicBezTo>
                    <a:pt x="52" y="84"/>
                    <a:pt x="52" y="85"/>
                    <a:pt x="52" y="86"/>
                  </a:cubicBezTo>
                  <a:cubicBezTo>
                    <a:pt x="51" y="90"/>
                    <a:pt x="50" y="94"/>
                    <a:pt x="50" y="98"/>
                  </a:cubicBezTo>
                  <a:cubicBezTo>
                    <a:pt x="50" y="122"/>
                    <a:pt x="70" y="141"/>
                    <a:pt x="94" y="141"/>
                  </a:cubicBezTo>
                  <a:cubicBezTo>
                    <a:pt x="117" y="141"/>
                    <a:pt x="137" y="122"/>
                    <a:pt x="137" y="98"/>
                  </a:cubicBezTo>
                  <a:cubicBezTo>
                    <a:pt x="137" y="94"/>
                    <a:pt x="136" y="90"/>
                    <a:pt x="135" y="86"/>
                  </a:cubicBezTo>
                  <a:cubicBezTo>
                    <a:pt x="135" y="85"/>
                    <a:pt x="135" y="84"/>
                    <a:pt x="136" y="83"/>
                  </a:cubicBezTo>
                  <a:cubicBezTo>
                    <a:pt x="136" y="82"/>
                    <a:pt x="138" y="81"/>
                    <a:pt x="139" y="81"/>
                  </a:cubicBezTo>
                  <a:cubicBezTo>
                    <a:pt x="168" y="81"/>
                    <a:pt x="168" y="81"/>
                    <a:pt x="168" y="81"/>
                  </a:cubicBezTo>
                  <a:cubicBezTo>
                    <a:pt x="170" y="81"/>
                    <a:pt x="172" y="83"/>
                    <a:pt x="172" y="85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63"/>
                    <a:pt x="167" y="168"/>
                    <a:pt x="161" y="168"/>
                  </a:cubicBezTo>
                  <a:close/>
                  <a:moveTo>
                    <a:pt x="23" y="89"/>
                  </a:moveTo>
                  <a:cubicBezTo>
                    <a:pt x="23" y="158"/>
                    <a:pt x="23" y="158"/>
                    <a:pt x="23" y="158"/>
                  </a:cubicBezTo>
                  <a:cubicBezTo>
                    <a:pt x="23" y="159"/>
                    <a:pt x="25" y="160"/>
                    <a:pt x="26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3" y="160"/>
                    <a:pt x="164" y="159"/>
                    <a:pt x="164" y="158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4" y="92"/>
                    <a:pt x="145" y="95"/>
                    <a:pt x="145" y="98"/>
                  </a:cubicBezTo>
                  <a:cubicBezTo>
                    <a:pt x="145" y="126"/>
                    <a:pt x="122" y="148"/>
                    <a:pt x="94" y="148"/>
                  </a:cubicBezTo>
                  <a:cubicBezTo>
                    <a:pt x="65" y="148"/>
                    <a:pt x="43" y="126"/>
                    <a:pt x="43" y="98"/>
                  </a:cubicBezTo>
                  <a:cubicBezTo>
                    <a:pt x="43" y="95"/>
                    <a:pt x="43" y="92"/>
                    <a:pt x="43" y="89"/>
                  </a:cubicBezTo>
                  <a:lnTo>
                    <a:pt x="23" y="89"/>
                  </a:lnTo>
                  <a:close/>
                  <a:moveTo>
                    <a:pt x="94" y="133"/>
                  </a:moveTo>
                  <a:cubicBezTo>
                    <a:pt x="74" y="133"/>
                    <a:pt x="58" y="117"/>
                    <a:pt x="58" y="98"/>
                  </a:cubicBezTo>
                  <a:cubicBezTo>
                    <a:pt x="58" y="79"/>
                    <a:pt x="74" y="64"/>
                    <a:pt x="94" y="64"/>
                  </a:cubicBezTo>
                  <a:cubicBezTo>
                    <a:pt x="113" y="64"/>
                    <a:pt x="129" y="79"/>
                    <a:pt x="129" y="98"/>
                  </a:cubicBezTo>
                  <a:cubicBezTo>
                    <a:pt x="129" y="117"/>
                    <a:pt x="113" y="133"/>
                    <a:pt x="94" y="133"/>
                  </a:cubicBezTo>
                  <a:close/>
                  <a:moveTo>
                    <a:pt x="94" y="71"/>
                  </a:moveTo>
                  <a:cubicBezTo>
                    <a:pt x="78" y="71"/>
                    <a:pt x="66" y="84"/>
                    <a:pt x="66" y="98"/>
                  </a:cubicBezTo>
                  <a:cubicBezTo>
                    <a:pt x="66" y="113"/>
                    <a:pt x="78" y="125"/>
                    <a:pt x="94" y="125"/>
                  </a:cubicBezTo>
                  <a:cubicBezTo>
                    <a:pt x="109" y="125"/>
                    <a:pt x="121" y="113"/>
                    <a:pt x="121" y="98"/>
                  </a:cubicBezTo>
                  <a:cubicBezTo>
                    <a:pt x="121" y="84"/>
                    <a:pt x="109" y="71"/>
                    <a:pt x="94" y="71"/>
                  </a:cubicBezTo>
                  <a:close/>
                  <a:moveTo>
                    <a:pt x="156" y="60"/>
                  </a:moveTo>
                  <a:cubicBezTo>
                    <a:pt x="135" y="60"/>
                    <a:pt x="135" y="60"/>
                    <a:pt x="135" y="60"/>
                  </a:cubicBezTo>
                  <a:cubicBezTo>
                    <a:pt x="129" y="60"/>
                    <a:pt x="124" y="55"/>
                    <a:pt x="124" y="50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4" y="24"/>
                    <a:pt x="129" y="20"/>
                    <a:pt x="135" y="20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63" y="20"/>
                    <a:pt x="168" y="24"/>
                    <a:pt x="168" y="30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55"/>
                    <a:pt x="163" y="60"/>
                    <a:pt x="156" y="60"/>
                  </a:cubicBezTo>
                  <a:close/>
                  <a:moveTo>
                    <a:pt x="135" y="28"/>
                  </a:moveTo>
                  <a:cubicBezTo>
                    <a:pt x="133" y="28"/>
                    <a:pt x="132" y="29"/>
                    <a:pt x="132" y="31"/>
                  </a:cubicBezTo>
                  <a:cubicBezTo>
                    <a:pt x="132" y="49"/>
                    <a:pt x="132" y="49"/>
                    <a:pt x="132" y="49"/>
                  </a:cubicBezTo>
                  <a:cubicBezTo>
                    <a:pt x="132" y="51"/>
                    <a:pt x="133" y="52"/>
                    <a:pt x="135" y="52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8" y="52"/>
                    <a:pt x="160" y="51"/>
                    <a:pt x="160" y="49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29"/>
                    <a:pt x="158" y="28"/>
                    <a:pt x="157" y="28"/>
                  </a:cubicBezTo>
                  <a:lnTo>
                    <a:pt x="135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B0F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444C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/>
          <p:cNvSpPr/>
          <p:nvPr userDrawn="1"/>
        </p:nvSpPr>
        <p:spPr>
          <a:xfrm>
            <a:off x="248266" y="0"/>
            <a:ext cx="8895734" cy="5143500"/>
          </a:xfrm>
          <a:custGeom>
            <a:avLst/>
            <a:gdLst>
              <a:gd name="connsiteX0" fmla="*/ 726482 w 11860978"/>
              <a:gd name="connsiteY0" fmla="*/ 0 h 6858000"/>
              <a:gd name="connsiteX1" fmla="*/ 11860978 w 11860978"/>
              <a:gd name="connsiteY1" fmla="*/ 0 h 6858000"/>
              <a:gd name="connsiteX2" fmla="*/ 11860978 w 11860978"/>
              <a:gd name="connsiteY2" fmla="*/ 6858000 h 6858000"/>
              <a:gd name="connsiteX3" fmla="*/ 726482 w 11860978"/>
              <a:gd name="connsiteY3" fmla="*/ 6858000 h 6858000"/>
              <a:gd name="connsiteX4" fmla="*/ 664687 w 11860978"/>
              <a:gd name="connsiteY4" fmla="*/ 6721314 h 6858000"/>
              <a:gd name="connsiteX5" fmla="*/ 0 w 11860978"/>
              <a:gd name="connsiteY5" fmla="*/ 3429000 h 6858000"/>
              <a:gd name="connsiteX6" fmla="*/ 664687 w 11860978"/>
              <a:gd name="connsiteY6" fmla="*/ 1366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60978" h="6858000">
                <a:moveTo>
                  <a:pt x="726482" y="0"/>
                </a:moveTo>
                <a:lnTo>
                  <a:pt x="11860978" y="0"/>
                </a:lnTo>
                <a:lnTo>
                  <a:pt x="11860978" y="6858000"/>
                </a:lnTo>
                <a:lnTo>
                  <a:pt x="726482" y="6858000"/>
                </a:lnTo>
                <a:lnTo>
                  <a:pt x="664687" y="6721314"/>
                </a:lnTo>
                <a:cubicBezTo>
                  <a:pt x="236679" y="5709388"/>
                  <a:pt x="0" y="4596834"/>
                  <a:pt x="0" y="3429000"/>
                </a:cubicBezTo>
                <a:cubicBezTo>
                  <a:pt x="0" y="2261166"/>
                  <a:pt x="236679" y="1148612"/>
                  <a:pt x="664687" y="1366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4" name="Freeform: Shape 13"/>
          <p:cNvSpPr/>
          <p:nvPr userDrawn="1"/>
        </p:nvSpPr>
        <p:spPr>
          <a:xfrm>
            <a:off x="1582385" y="1"/>
            <a:ext cx="7561617" cy="5143500"/>
          </a:xfrm>
          <a:custGeom>
            <a:avLst/>
            <a:gdLst>
              <a:gd name="connsiteX0" fmla="*/ 947158 w 10082156"/>
              <a:gd name="connsiteY0" fmla="*/ 0 h 6858000"/>
              <a:gd name="connsiteX1" fmla="*/ 10082156 w 10082156"/>
              <a:gd name="connsiteY1" fmla="*/ 0 h 6858000"/>
              <a:gd name="connsiteX2" fmla="*/ 10082156 w 10082156"/>
              <a:gd name="connsiteY2" fmla="*/ 6858000 h 6858000"/>
              <a:gd name="connsiteX3" fmla="*/ 947159 w 10082156"/>
              <a:gd name="connsiteY3" fmla="*/ 6858000 h 6858000"/>
              <a:gd name="connsiteX4" fmla="*/ 806165 w 10082156"/>
              <a:gd name="connsiteY4" fmla="*/ 6612788 h 6858000"/>
              <a:gd name="connsiteX5" fmla="*/ 0 w 10082156"/>
              <a:gd name="connsiteY5" fmla="*/ 3428999 h 6858000"/>
              <a:gd name="connsiteX6" fmla="*/ 806165 w 10082156"/>
              <a:gd name="connsiteY6" fmla="*/ 2452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2156" h="6858000">
                <a:moveTo>
                  <a:pt x="947158" y="0"/>
                </a:moveTo>
                <a:lnTo>
                  <a:pt x="10082156" y="0"/>
                </a:lnTo>
                <a:lnTo>
                  <a:pt x="10082156" y="6858000"/>
                </a:lnTo>
                <a:lnTo>
                  <a:pt x="947159" y="6858000"/>
                </a:lnTo>
                <a:lnTo>
                  <a:pt x="806165" y="6612788"/>
                </a:lnTo>
                <a:cubicBezTo>
                  <a:pt x="292037" y="5666365"/>
                  <a:pt x="0" y="4581787"/>
                  <a:pt x="0" y="3428999"/>
                </a:cubicBezTo>
                <a:cubicBezTo>
                  <a:pt x="0" y="2276212"/>
                  <a:pt x="292037" y="1191634"/>
                  <a:pt x="806165" y="2452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7" name="Freeform: Shape 16"/>
          <p:cNvSpPr/>
          <p:nvPr userDrawn="1"/>
        </p:nvSpPr>
        <p:spPr>
          <a:xfrm>
            <a:off x="2868258" y="0"/>
            <a:ext cx="6275742" cy="5143500"/>
          </a:xfrm>
          <a:custGeom>
            <a:avLst/>
            <a:gdLst>
              <a:gd name="connsiteX0" fmla="*/ 1376287 w 8367656"/>
              <a:gd name="connsiteY0" fmla="*/ 0 h 6858000"/>
              <a:gd name="connsiteX1" fmla="*/ 8367656 w 8367656"/>
              <a:gd name="connsiteY1" fmla="*/ 0 h 6858000"/>
              <a:gd name="connsiteX2" fmla="*/ 8367656 w 8367656"/>
              <a:gd name="connsiteY2" fmla="*/ 6858000 h 6858000"/>
              <a:gd name="connsiteX3" fmla="*/ 1376287 w 8367656"/>
              <a:gd name="connsiteY3" fmla="*/ 6858000 h 6858000"/>
              <a:gd name="connsiteX4" fmla="*/ 1289786 w 8367656"/>
              <a:gd name="connsiteY4" fmla="*/ 6767272 h 6858000"/>
              <a:gd name="connsiteX5" fmla="*/ 0 w 8367656"/>
              <a:gd name="connsiteY5" fmla="*/ 3429000 h 6858000"/>
              <a:gd name="connsiteX6" fmla="*/ 1289786 w 8367656"/>
              <a:gd name="connsiteY6" fmla="*/ 907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67656" h="6858000">
                <a:moveTo>
                  <a:pt x="1376287" y="0"/>
                </a:moveTo>
                <a:lnTo>
                  <a:pt x="8367656" y="0"/>
                </a:lnTo>
                <a:lnTo>
                  <a:pt x="8367656" y="6858000"/>
                </a:lnTo>
                <a:lnTo>
                  <a:pt x="1376287" y="6858000"/>
                </a:lnTo>
                <a:lnTo>
                  <a:pt x="1289786" y="6767272"/>
                </a:lnTo>
                <a:cubicBezTo>
                  <a:pt x="488420" y="5885573"/>
                  <a:pt x="0" y="4714325"/>
                  <a:pt x="0" y="3429000"/>
                </a:cubicBezTo>
                <a:cubicBezTo>
                  <a:pt x="0" y="2143675"/>
                  <a:pt x="488420" y="972427"/>
                  <a:pt x="1289786" y="907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9" name="Freeform: Shape 18"/>
          <p:cNvSpPr/>
          <p:nvPr userDrawn="1"/>
        </p:nvSpPr>
        <p:spPr>
          <a:xfrm>
            <a:off x="3791566" y="15"/>
            <a:ext cx="5352434" cy="5143501"/>
          </a:xfrm>
          <a:custGeom>
            <a:avLst/>
            <a:gdLst>
              <a:gd name="connsiteX0" fmla="*/ 2255268 w 7136578"/>
              <a:gd name="connsiteY0" fmla="*/ 0 h 6858001"/>
              <a:gd name="connsiteX1" fmla="*/ 5212332 w 7136578"/>
              <a:gd name="connsiteY1" fmla="*/ 0 h 6858001"/>
              <a:gd name="connsiteX2" fmla="*/ 5352557 w 7136578"/>
              <a:gd name="connsiteY2" fmla="*/ 63394 h 6858001"/>
              <a:gd name="connsiteX3" fmla="*/ 7016951 w 7136578"/>
              <a:gd name="connsiteY3" fmla="*/ 1649250 h 6858001"/>
              <a:gd name="connsiteX4" fmla="*/ 7136578 w 7136578"/>
              <a:gd name="connsiteY4" fmla="*/ 1897582 h 6858001"/>
              <a:gd name="connsiteX5" fmla="*/ 7136578 w 7136578"/>
              <a:gd name="connsiteY5" fmla="*/ 4960421 h 6858001"/>
              <a:gd name="connsiteX6" fmla="*/ 7016951 w 7136578"/>
              <a:gd name="connsiteY6" fmla="*/ 5208752 h 6858001"/>
              <a:gd name="connsiteX7" fmla="*/ 5352557 w 7136578"/>
              <a:gd name="connsiteY7" fmla="*/ 6794608 h 6858001"/>
              <a:gd name="connsiteX8" fmla="*/ 5212335 w 7136578"/>
              <a:gd name="connsiteY8" fmla="*/ 6858001 h 6858001"/>
              <a:gd name="connsiteX9" fmla="*/ 2255266 w 7136578"/>
              <a:gd name="connsiteY9" fmla="*/ 6858001 h 6858001"/>
              <a:gd name="connsiteX10" fmla="*/ 2115044 w 7136578"/>
              <a:gd name="connsiteY10" fmla="*/ 6794608 h 6858001"/>
              <a:gd name="connsiteX11" fmla="*/ 0 w 7136578"/>
              <a:gd name="connsiteY11" fmla="*/ 3429001 h 6858001"/>
              <a:gd name="connsiteX12" fmla="*/ 2115044 w 7136578"/>
              <a:gd name="connsiteY12" fmla="*/ 6339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36578" h="6858001">
                <a:moveTo>
                  <a:pt x="2255268" y="0"/>
                </a:moveTo>
                <a:lnTo>
                  <a:pt x="5212332" y="0"/>
                </a:lnTo>
                <a:lnTo>
                  <a:pt x="5352557" y="63394"/>
                </a:lnTo>
                <a:cubicBezTo>
                  <a:pt x="6059899" y="404227"/>
                  <a:pt x="6643331" y="961480"/>
                  <a:pt x="7016951" y="1649250"/>
                </a:cubicBezTo>
                <a:lnTo>
                  <a:pt x="7136578" y="1897582"/>
                </a:lnTo>
                <a:lnTo>
                  <a:pt x="7136578" y="4960421"/>
                </a:lnTo>
                <a:lnTo>
                  <a:pt x="7016951" y="5208752"/>
                </a:lnTo>
                <a:cubicBezTo>
                  <a:pt x="6643331" y="5896523"/>
                  <a:pt x="6059899" y="6453776"/>
                  <a:pt x="5352557" y="6794608"/>
                </a:cubicBezTo>
                <a:lnTo>
                  <a:pt x="5212335" y="6858001"/>
                </a:lnTo>
                <a:lnTo>
                  <a:pt x="2255266" y="6858001"/>
                </a:lnTo>
                <a:lnTo>
                  <a:pt x="2115044" y="6794608"/>
                </a:lnTo>
                <a:cubicBezTo>
                  <a:pt x="863592" y="6191597"/>
                  <a:pt x="0" y="4911151"/>
                  <a:pt x="0" y="3429001"/>
                </a:cubicBezTo>
                <a:cubicBezTo>
                  <a:pt x="0" y="1946852"/>
                  <a:pt x="863592" y="666405"/>
                  <a:pt x="2115044" y="633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34150" y="613984"/>
            <a:ext cx="3915534" cy="3915534"/>
          </a:xfrm>
          <a:custGeom>
            <a:avLst/>
            <a:gdLst>
              <a:gd name="connsiteX0" fmla="*/ 2610356 w 5220712"/>
              <a:gd name="connsiteY0" fmla="*/ 0 h 5220712"/>
              <a:gd name="connsiteX1" fmla="*/ 5220712 w 5220712"/>
              <a:gd name="connsiteY1" fmla="*/ 2610356 h 5220712"/>
              <a:gd name="connsiteX2" fmla="*/ 2610356 w 5220712"/>
              <a:gd name="connsiteY2" fmla="*/ 5220712 h 5220712"/>
              <a:gd name="connsiteX3" fmla="*/ 0 w 5220712"/>
              <a:gd name="connsiteY3" fmla="*/ 2610356 h 5220712"/>
              <a:gd name="connsiteX4" fmla="*/ 2610356 w 5220712"/>
              <a:gd name="connsiteY4" fmla="*/ 0 h 522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0712" h="5220712">
                <a:moveTo>
                  <a:pt x="2610356" y="0"/>
                </a:moveTo>
                <a:cubicBezTo>
                  <a:pt x="4052016" y="0"/>
                  <a:pt x="5220712" y="1168696"/>
                  <a:pt x="5220712" y="2610356"/>
                </a:cubicBezTo>
                <a:cubicBezTo>
                  <a:pt x="5220712" y="4052016"/>
                  <a:pt x="4052016" y="5220712"/>
                  <a:pt x="2610356" y="5220712"/>
                </a:cubicBezTo>
                <a:cubicBezTo>
                  <a:pt x="1168696" y="5220712"/>
                  <a:pt x="0" y="4052016"/>
                  <a:pt x="0" y="2610356"/>
                </a:cubicBezTo>
                <a:cubicBezTo>
                  <a:pt x="0" y="1168696"/>
                  <a:pt x="1168696" y="0"/>
                  <a:pt x="2610356" y="0"/>
                </a:cubicBezTo>
                <a:close/>
              </a:path>
            </a:pathLst>
          </a:custGeom>
          <a:noFill/>
          <a:effectLst>
            <a:outerShdw blurRad="1270000" dist="571500" dir="5400000" sx="89000" sy="89000" algn="t" rotWithShape="0">
              <a:prstClr val="black">
                <a:alpha val="40000"/>
              </a:prstClr>
            </a:outerShdw>
          </a:effectLst>
        </p:spPr>
        <p:txBody>
          <a:bodyPr wrap="square" lIns="68553" tIns="34289" rIns="68553" bIns="34289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9" grpId="0" animBg="1"/>
      <p:bldP spid="5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>
            <a:off x="0" y="19"/>
            <a:ext cx="9144000" cy="4190017"/>
          </a:xfrm>
          <a:custGeom>
            <a:avLst/>
            <a:gdLst>
              <a:gd name="connsiteX0" fmla="*/ 0 w 12192000"/>
              <a:gd name="connsiteY0" fmla="*/ 0 h 5586689"/>
              <a:gd name="connsiteX1" fmla="*/ 12192000 w 12192000"/>
              <a:gd name="connsiteY1" fmla="*/ 0 h 5586689"/>
              <a:gd name="connsiteX2" fmla="*/ 12192000 w 12192000"/>
              <a:gd name="connsiteY2" fmla="*/ 4454813 h 5586689"/>
              <a:gd name="connsiteX3" fmla="*/ 11960026 w 12192000"/>
              <a:gd name="connsiteY3" fmla="*/ 4545333 h 5586689"/>
              <a:gd name="connsiteX4" fmla="*/ 6096000 w 12192000"/>
              <a:gd name="connsiteY4" fmla="*/ 5586689 h 5586689"/>
              <a:gd name="connsiteX5" fmla="*/ 231975 w 12192000"/>
              <a:gd name="connsiteY5" fmla="*/ 4545333 h 5586689"/>
              <a:gd name="connsiteX6" fmla="*/ 0 w 12192000"/>
              <a:gd name="connsiteY6" fmla="*/ 4454813 h 558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586689">
                <a:moveTo>
                  <a:pt x="0" y="0"/>
                </a:moveTo>
                <a:lnTo>
                  <a:pt x="12192000" y="0"/>
                </a:lnTo>
                <a:lnTo>
                  <a:pt x="12192000" y="4454813"/>
                </a:lnTo>
                <a:lnTo>
                  <a:pt x="11960026" y="4545333"/>
                </a:lnTo>
                <a:cubicBezTo>
                  <a:pt x="10164544" y="5215096"/>
                  <a:pt x="8181164" y="5586689"/>
                  <a:pt x="6096000" y="5586689"/>
                </a:cubicBezTo>
                <a:cubicBezTo>
                  <a:pt x="4010836" y="5586689"/>
                  <a:pt x="2027456" y="5215096"/>
                  <a:pt x="231975" y="4545333"/>
                </a:cubicBezTo>
                <a:lnTo>
                  <a:pt x="0" y="4454813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927100" dist="2540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4"/>
            <a:ext cx="9144000" cy="3980090"/>
          </a:xfrm>
          <a:custGeom>
            <a:avLst/>
            <a:gdLst>
              <a:gd name="connsiteX0" fmla="*/ 0 w 12192000"/>
              <a:gd name="connsiteY0" fmla="*/ 0 h 5306787"/>
              <a:gd name="connsiteX1" fmla="*/ 12192000 w 12192000"/>
              <a:gd name="connsiteY1" fmla="*/ 0 h 5306787"/>
              <a:gd name="connsiteX2" fmla="*/ 12192000 w 12192000"/>
              <a:gd name="connsiteY2" fmla="*/ 3588711 h 5306787"/>
              <a:gd name="connsiteX3" fmla="*/ 12147523 w 12192000"/>
              <a:gd name="connsiteY3" fmla="*/ 3617225 h 5306787"/>
              <a:gd name="connsiteX4" fmla="*/ 6096001 w 12192000"/>
              <a:gd name="connsiteY4" fmla="*/ 5306787 h 5306787"/>
              <a:gd name="connsiteX5" fmla="*/ 44477 w 12192000"/>
              <a:gd name="connsiteY5" fmla="*/ 3617225 h 5306787"/>
              <a:gd name="connsiteX6" fmla="*/ 0 w 12192000"/>
              <a:gd name="connsiteY6" fmla="*/ 3588712 h 530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306787">
                <a:moveTo>
                  <a:pt x="0" y="0"/>
                </a:moveTo>
                <a:lnTo>
                  <a:pt x="12192000" y="0"/>
                </a:lnTo>
                <a:lnTo>
                  <a:pt x="12192000" y="3588711"/>
                </a:lnTo>
                <a:lnTo>
                  <a:pt x="12147523" y="3617225"/>
                </a:lnTo>
                <a:cubicBezTo>
                  <a:pt x="10382995" y="4689379"/>
                  <a:pt x="8311599" y="5306787"/>
                  <a:pt x="6096001" y="5306787"/>
                </a:cubicBezTo>
                <a:cubicBezTo>
                  <a:pt x="3880401" y="5306787"/>
                  <a:pt x="1809005" y="4689379"/>
                  <a:pt x="44477" y="3617225"/>
                </a:cubicBezTo>
                <a:lnTo>
                  <a:pt x="0" y="3588712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  <a:effectLst>
            <a:outerShdw blurRad="342900" dist="241300" dir="5400000" sx="96000" sy="96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t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lt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 userDrawn="1"/>
        </p:nvSpPr>
        <p:spPr>
          <a:xfrm>
            <a:off x="1" y="0"/>
            <a:ext cx="5106092" cy="5143500"/>
          </a:xfrm>
          <a:custGeom>
            <a:avLst/>
            <a:gdLst>
              <a:gd name="connsiteX0" fmla="*/ 0 w 6808123"/>
              <a:gd name="connsiteY0" fmla="*/ 0 h 6858000"/>
              <a:gd name="connsiteX1" fmla="*/ 2570134 w 6808123"/>
              <a:gd name="connsiteY1" fmla="*/ 0 h 6858000"/>
              <a:gd name="connsiteX2" fmla="*/ 6808123 w 6808123"/>
              <a:gd name="connsiteY2" fmla="*/ 6858000 h 6858000"/>
              <a:gd name="connsiteX3" fmla="*/ 0 w 68081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8123" h="6858000">
                <a:moveTo>
                  <a:pt x="0" y="0"/>
                </a:moveTo>
                <a:lnTo>
                  <a:pt x="2570134" y="0"/>
                </a:lnTo>
                <a:lnTo>
                  <a:pt x="680812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886828" y="628650"/>
            <a:ext cx="3886200" cy="3886200"/>
          </a:xfrm>
          <a:custGeom>
            <a:avLst/>
            <a:gdLst>
              <a:gd name="connsiteX0" fmla="*/ 2610356 w 5220712"/>
              <a:gd name="connsiteY0" fmla="*/ 0 h 5220712"/>
              <a:gd name="connsiteX1" fmla="*/ 5220712 w 5220712"/>
              <a:gd name="connsiteY1" fmla="*/ 2610356 h 5220712"/>
              <a:gd name="connsiteX2" fmla="*/ 2610356 w 5220712"/>
              <a:gd name="connsiteY2" fmla="*/ 5220712 h 5220712"/>
              <a:gd name="connsiteX3" fmla="*/ 0 w 5220712"/>
              <a:gd name="connsiteY3" fmla="*/ 2610356 h 5220712"/>
              <a:gd name="connsiteX4" fmla="*/ 2610356 w 5220712"/>
              <a:gd name="connsiteY4" fmla="*/ 0 h 522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0712" h="5220712">
                <a:moveTo>
                  <a:pt x="2610356" y="0"/>
                </a:moveTo>
                <a:cubicBezTo>
                  <a:pt x="4052016" y="0"/>
                  <a:pt x="5220712" y="1168696"/>
                  <a:pt x="5220712" y="2610356"/>
                </a:cubicBezTo>
                <a:cubicBezTo>
                  <a:pt x="5220712" y="4052016"/>
                  <a:pt x="4052016" y="5220712"/>
                  <a:pt x="2610356" y="5220712"/>
                </a:cubicBezTo>
                <a:cubicBezTo>
                  <a:pt x="1168696" y="5220712"/>
                  <a:pt x="0" y="4052016"/>
                  <a:pt x="0" y="2610356"/>
                </a:cubicBezTo>
                <a:cubicBezTo>
                  <a:pt x="0" y="1168696"/>
                  <a:pt x="1168696" y="0"/>
                  <a:pt x="2610356" y="0"/>
                </a:cubicBezTo>
                <a:close/>
              </a:path>
            </a:pathLst>
          </a:custGeom>
          <a:noFill/>
          <a:effectLst>
            <a:outerShdw blurRad="1270000" dist="571500" dir="5400000" sx="89000" sy="89000" algn="t" rotWithShape="0">
              <a:prstClr val="black">
                <a:alpha val="23000"/>
              </a:prstClr>
            </a:outerShdw>
          </a:effectLst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360100" y="255660"/>
            <a:ext cx="506162" cy="116365"/>
            <a:chOff x="1742482" y="3058987"/>
            <a:chExt cx="4580971" cy="1053145"/>
          </a:xfrm>
          <a:solidFill>
            <a:schemeClr val="lt1"/>
          </a:solidFill>
        </p:grpSpPr>
        <p:sp>
          <p:nvSpPr>
            <p:cNvPr id="20" name="Freeform: Shape 19"/>
            <p:cNvSpPr/>
            <p:nvPr/>
          </p:nvSpPr>
          <p:spPr>
            <a:xfrm>
              <a:off x="4898479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5250904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1742482" y="3059698"/>
              <a:ext cx="967043" cy="1036067"/>
            </a:xfrm>
            <a:custGeom>
              <a:avLst/>
              <a:gdLst>
                <a:gd name="connsiteX0" fmla="*/ 0 w 967043"/>
                <a:gd name="connsiteY0" fmla="*/ 0 h 1036067"/>
                <a:gd name="connsiteX1" fmla="*/ 202802 w 967043"/>
                <a:gd name="connsiteY1" fmla="*/ 0 h 1036067"/>
                <a:gd name="connsiteX2" fmla="*/ 324127 w 967043"/>
                <a:gd name="connsiteY2" fmla="*/ 343695 h 1036067"/>
                <a:gd name="connsiteX3" fmla="*/ 488147 w 967043"/>
                <a:gd name="connsiteY3" fmla="*/ 799110 h 1036067"/>
                <a:gd name="connsiteX4" fmla="*/ 777050 w 967043"/>
                <a:gd name="connsiteY4" fmla="*/ 0 h 1036067"/>
                <a:gd name="connsiteX5" fmla="*/ 967043 w 967043"/>
                <a:gd name="connsiteY5" fmla="*/ 0 h 1036067"/>
                <a:gd name="connsiteX6" fmla="*/ 573537 w 967043"/>
                <a:gd name="connsiteY6" fmla="*/ 1036067 h 1036067"/>
                <a:gd name="connsiteX7" fmla="*/ 394218 w 967043"/>
                <a:gd name="connsiteY7" fmla="*/ 1036067 h 1036067"/>
                <a:gd name="connsiteX8" fmla="*/ 0 w 967043"/>
                <a:gd name="connsiteY8" fmla="*/ 0 h 103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7043" h="1036067">
                  <a:moveTo>
                    <a:pt x="0" y="0"/>
                  </a:moveTo>
                  <a:lnTo>
                    <a:pt x="202802" y="0"/>
                  </a:lnTo>
                  <a:cubicBezTo>
                    <a:pt x="213238" y="29412"/>
                    <a:pt x="253680" y="143977"/>
                    <a:pt x="324127" y="343695"/>
                  </a:cubicBezTo>
                  <a:cubicBezTo>
                    <a:pt x="394574" y="543414"/>
                    <a:pt x="449247" y="695218"/>
                    <a:pt x="488147" y="799110"/>
                  </a:cubicBezTo>
                  <a:cubicBezTo>
                    <a:pt x="529419" y="685730"/>
                    <a:pt x="625720" y="419361"/>
                    <a:pt x="777050" y="0"/>
                  </a:cubicBezTo>
                  <a:lnTo>
                    <a:pt x="967043" y="0"/>
                  </a:lnTo>
                  <a:lnTo>
                    <a:pt x="573537" y="1036067"/>
                  </a:lnTo>
                  <a:lnTo>
                    <a:pt x="394218" y="10360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454605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277878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6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2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6" y="456126"/>
                    <a:pt x="577096" y="383544"/>
                  </a:cubicBezTo>
                  <a:cubicBezTo>
                    <a:pt x="577096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3695484" y="3347178"/>
              <a:ext cx="680275" cy="748587"/>
            </a:xfrm>
            <a:custGeom>
              <a:avLst/>
              <a:gdLst>
                <a:gd name="connsiteX0" fmla="*/ 409872 w 680275"/>
                <a:gd name="connsiteY0" fmla="*/ 0 h 748587"/>
                <a:gd name="connsiteX1" fmla="*/ 520880 w 680275"/>
                <a:gd name="connsiteY1" fmla="*/ 16723 h 748587"/>
                <a:gd name="connsiteX2" fmla="*/ 605202 w 680275"/>
                <a:gd name="connsiteY2" fmla="*/ 70803 h 748587"/>
                <a:gd name="connsiteX3" fmla="*/ 661062 w 680275"/>
                <a:gd name="connsiteY3" fmla="*/ 173627 h 748587"/>
                <a:gd name="connsiteX4" fmla="*/ 680275 w 680275"/>
                <a:gd name="connsiteY4" fmla="*/ 332310 h 748587"/>
                <a:gd name="connsiteX5" fmla="*/ 680275 w 680275"/>
                <a:gd name="connsiteY5" fmla="*/ 748587 h 748587"/>
                <a:gd name="connsiteX6" fmla="*/ 503802 w 680275"/>
                <a:gd name="connsiteY6" fmla="*/ 748587 h 748587"/>
                <a:gd name="connsiteX7" fmla="*/ 503802 w 680275"/>
                <a:gd name="connsiteY7" fmla="*/ 320213 h 748587"/>
                <a:gd name="connsiteX8" fmla="*/ 473559 w 680275"/>
                <a:gd name="connsiteY8" fmla="*/ 183233 h 748587"/>
                <a:gd name="connsiteX9" fmla="*/ 373582 w 680275"/>
                <a:gd name="connsiteY9" fmla="*/ 143029 h 748587"/>
                <a:gd name="connsiteX10" fmla="*/ 317367 w 680275"/>
                <a:gd name="connsiteY10" fmla="*/ 154414 h 748587"/>
                <a:gd name="connsiteX11" fmla="*/ 257950 w 680275"/>
                <a:gd name="connsiteY11" fmla="*/ 186080 h 748587"/>
                <a:gd name="connsiteX12" fmla="*/ 209918 w 680275"/>
                <a:gd name="connsiteY12" fmla="*/ 239448 h 748587"/>
                <a:gd name="connsiteX13" fmla="*/ 190704 w 680275"/>
                <a:gd name="connsiteY13" fmla="*/ 311674 h 748587"/>
                <a:gd name="connsiteX14" fmla="*/ 190704 w 680275"/>
                <a:gd name="connsiteY14" fmla="*/ 748587 h 748587"/>
                <a:gd name="connsiteX15" fmla="*/ 14232 w 680275"/>
                <a:gd name="connsiteY15" fmla="*/ 748587 h 748587"/>
                <a:gd name="connsiteX16" fmla="*/ 14232 w 680275"/>
                <a:gd name="connsiteY16" fmla="*/ 296731 h 748587"/>
                <a:gd name="connsiteX17" fmla="*/ 10674 w 680275"/>
                <a:gd name="connsiteY17" fmla="*/ 149789 h 748587"/>
                <a:gd name="connsiteX18" fmla="*/ 3558 w 680275"/>
                <a:gd name="connsiteY18" fmla="*/ 49811 h 748587"/>
                <a:gd name="connsiteX19" fmla="*/ 0 w 680275"/>
                <a:gd name="connsiteY19" fmla="*/ 18502 h 748587"/>
                <a:gd name="connsiteX20" fmla="*/ 187147 w 680275"/>
                <a:gd name="connsiteY20" fmla="*/ 18502 h 748587"/>
                <a:gd name="connsiteX21" fmla="*/ 187147 w 680275"/>
                <a:gd name="connsiteY21" fmla="*/ 115989 h 748587"/>
                <a:gd name="connsiteX22" fmla="*/ 287836 w 680275"/>
                <a:gd name="connsiteY22" fmla="*/ 29531 h 748587"/>
                <a:gd name="connsiteX23" fmla="*/ 409872 w 680275"/>
                <a:gd name="connsiteY23" fmla="*/ 0 h 74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5" h="748587">
                  <a:moveTo>
                    <a:pt x="409872" y="0"/>
                  </a:moveTo>
                  <a:cubicBezTo>
                    <a:pt x="452093" y="0"/>
                    <a:pt x="489096" y="5574"/>
                    <a:pt x="520880" y="16723"/>
                  </a:cubicBezTo>
                  <a:cubicBezTo>
                    <a:pt x="552664" y="27871"/>
                    <a:pt x="580771" y="45898"/>
                    <a:pt x="605202" y="70803"/>
                  </a:cubicBezTo>
                  <a:cubicBezTo>
                    <a:pt x="629634" y="95708"/>
                    <a:pt x="648253" y="129983"/>
                    <a:pt x="661062" y="173627"/>
                  </a:cubicBezTo>
                  <a:cubicBezTo>
                    <a:pt x="673870" y="217271"/>
                    <a:pt x="680275" y="270165"/>
                    <a:pt x="680275" y="332310"/>
                  </a:cubicBezTo>
                  <a:lnTo>
                    <a:pt x="680275" y="748587"/>
                  </a:lnTo>
                  <a:lnTo>
                    <a:pt x="503802" y="748587"/>
                  </a:lnTo>
                  <a:lnTo>
                    <a:pt x="503802" y="320213"/>
                  </a:lnTo>
                  <a:cubicBezTo>
                    <a:pt x="503802" y="255696"/>
                    <a:pt x="493721" y="210036"/>
                    <a:pt x="473559" y="183233"/>
                  </a:cubicBezTo>
                  <a:cubicBezTo>
                    <a:pt x="453398" y="156430"/>
                    <a:pt x="420072" y="143029"/>
                    <a:pt x="373582" y="143029"/>
                  </a:cubicBezTo>
                  <a:cubicBezTo>
                    <a:pt x="356504" y="143029"/>
                    <a:pt x="337765" y="146824"/>
                    <a:pt x="317367" y="154414"/>
                  </a:cubicBezTo>
                  <a:cubicBezTo>
                    <a:pt x="296968" y="162004"/>
                    <a:pt x="277162" y="172560"/>
                    <a:pt x="257950" y="186080"/>
                  </a:cubicBezTo>
                  <a:cubicBezTo>
                    <a:pt x="238737" y="199600"/>
                    <a:pt x="222726" y="217389"/>
                    <a:pt x="209918" y="239448"/>
                  </a:cubicBezTo>
                  <a:cubicBezTo>
                    <a:pt x="197109" y="261508"/>
                    <a:pt x="190704" y="285583"/>
                    <a:pt x="190704" y="311674"/>
                  </a:cubicBezTo>
                  <a:lnTo>
                    <a:pt x="190704" y="748587"/>
                  </a:lnTo>
                  <a:lnTo>
                    <a:pt x="14232" y="748587"/>
                  </a:lnTo>
                  <a:lnTo>
                    <a:pt x="14232" y="296731"/>
                  </a:lnTo>
                  <a:cubicBezTo>
                    <a:pt x="14232" y="245023"/>
                    <a:pt x="13046" y="196042"/>
                    <a:pt x="10674" y="149789"/>
                  </a:cubicBezTo>
                  <a:cubicBezTo>
                    <a:pt x="8302" y="103536"/>
                    <a:pt x="5930" y="70210"/>
                    <a:pt x="3558" y="49811"/>
                  </a:cubicBezTo>
                  <a:lnTo>
                    <a:pt x="0" y="18502"/>
                  </a:lnTo>
                  <a:lnTo>
                    <a:pt x="187147" y="18502"/>
                  </a:lnTo>
                  <a:lnTo>
                    <a:pt x="187147" y="115989"/>
                  </a:lnTo>
                  <a:cubicBezTo>
                    <a:pt x="212289" y="78037"/>
                    <a:pt x="245852" y="49218"/>
                    <a:pt x="287836" y="29531"/>
                  </a:cubicBezTo>
                  <a:cubicBezTo>
                    <a:pt x="329819" y="9844"/>
                    <a:pt x="370498" y="0"/>
                    <a:pt x="40987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557913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5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1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5" y="456126"/>
                    <a:pt x="577095" y="383544"/>
                  </a:cubicBezTo>
                  <a:cubicBezTo>
                    <a:pt x="577095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4546766" y="3365680"/>
              <a:ext cx="170068" cy="730085"/>
            </a:xfrm>
            <a:custGeom>
              <a:avLst/>
              <a:gdLst>
                <a:gd name="connsiteX0" fmla="*/ 0 w 170068"/>
                <a:gd name="connsiteY0" fmla="*/ 0 h 730085"/>
                <a:gd name="connsiteX1" fmla="*/ 170068 w 170068"/>
                <a:gd name="connsiteY1" fmla="*/ 0 h 730085"/>
                <a:gd name="connsiteX2" fmla="*/ 170068 w 170068"/>
                <a:gd name="connsiteY2" fmla="*/ 730085 h 730085"/>
                <a:gd name="connsiteX3" fmla="*/ 0 w 170068"/>
                <a:gd name="connsiteY3" fmla="*/ 730085 h 730085"/>
                <a:gd name="connsiteX4" fmla="*/ 0 w 170068"/>
                <a:gd name="connsiteY4" fmla="*/ 0 h 73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68" h="730085">
                  <a:moveTo>
                    <a:pt x="0" y="0"/>
                  </a:moveTo>
                  <a:lnTo>
                    <a:pt x="170068" y="0"/>
                  </a:lnTo>
                  <a:lnTo>
                    <a:pt x="170068" y="730085"/>
                  </a:lnTo>
                  <a:lnTo>
                    <a:pt x="0" y="73008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33523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29742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0" name="TextBox 29"/>
          <p:cNvSpPr txBox="1"/>
          <p:nvPr userDrawn="1"/>
        </p:nvSpPr>
        <p:spPr>
          <a:xfrm flipH="1">
            <a:off x="334096" y="4790158"/>
            <a:ext cx="3103775" cy="196206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800"/>
            <a:r>
              <a:rPr lang="en-US" sz="800" dirty="0">
                <a:solidFill>
                  <a:prstClr val="white">
                    <a:alpha val="45000"/>
                  </a:prstClr>
                </a:solidFill>
                <a:latin typeface="Muli"/>
              </a:rPr>
              <a:t>Copyright © Company. All rights. | www.companysite.com</a:t>
            </a:r>
            <a:endParaRPr lang="en-US" sz="800" dirty="0">
              <a:solidFill>
                <a:prstClr val="white">
                  <a:alpha val="45000"/>
                </a:prstClr>
              </a:solidFill>
              <a:latin typeface="Mul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3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/>
          <p:cNvSpPr/>
          <p:nvPr userDrawn="1"/>
        </p:nvSpPr>
        <p:spPr>
          <a:xfrm>
            <a:off x="248266" y="0"/>
            <a:ext cx="8895734" cy="5143500"/>
          </a:xfrm>
          <a:custGeom>
            <a:avLst/>
            <a:gdLst>
              <a:gd name="connsiteX0" fmla="*/ 726482 w 11860978"/>
              <a:gd name="connsiteY0" fmla="*/ 0 h 6858000"/>
              <a:gd name="connsiteX1" fmla="*/ 11860978 w 11860978"/>
              <a:gd name="connsiteY1" fmla="*/ 0 h 6858000"/>
              <a:gd name="connsiteX2" fmla="*/ 11860978 w 11860978"/>
              <a:gd name="connsiteY2" fmla="*/ 6858000 h 6858000"/>
              <a:gd name="connsiteX3" fmla="*/ 726482 w 11860978"/>
              <a:gd name="connsiteY3" fmla="*/ 6858000 h 6858000"/>
              <a:gd name="connsiteX4" fmla="*/ 664687 w 11860978"/>
              <a:gd name="connsiteY4" fmla="*/ 6721314 h 6858000"/>
              <a:gd name="connsiteX5" fmla="*/ 0 w 11860978"/>
              <a:gd name="connsiteY5" fmla="*/ 3429000 h 6858000"/>
              <a:gd name="connsiteX6" fmla="*/ 664687 w 11860978"/>
              <a:gd name="connsiteY6" fmla="*/ 1366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60978" h="6858000">
                <a:moveTo>
                  <a:pt x="726482" y="0"/>
                </a:moveTo>
                <a:lnTo>
                  <a:pt x="11860978" y="0"/>
                </a:lnTo>
                <a:lnTo>
                  <a:pt x="11860978" y="6858000"/>
                </a:lnTo>
                <a:lnTo>
                  <a:pt x="726482" y="6858000"/>
                </a:lnTo>
                <a:lnTo>
                  <a:pt x="664687" y="6721314"/>
                </a:lnTo>
                <a:cubicBezTo>
                  <a:pt x="236679" y="5709388"/>
                  <a:pt x="0" y="4596834"/>
                  <a:pt x="0" y="3429000"/>
                </a:cubicBezTo>
                <a:cubicBezTo>
                  <a:pt x="0" y="2261166"/>
                  <a:pt x="236679" y="1148612"/>
                  <a:pt x="664687" y="1366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4" name="Freeform: Shape 13"/>
          <p:cNvSpPr/>
          <p:nvPr userDrawn="1"/>
        </p:nvSpPr>
        <p:spPr>
          <a:xfrm>
            <a:off x="1582385" y="1"/>
            <a:ext cx="7561617" cy="5143500"/>
          </a:xfrm>
          <a:custGeom>
            <a:avLst/>
            <a:gdLst>
              <a:gd name="connsiteX0" fmla="*/ 947158 w 10082156"/>
              <a:gd name="connsiteY0" fmla="*/ 0 h 6858000"/>
              <a:gd name="connsiteX1" fmla="*/ 10082156 w 10082156"/>
              <a:gd name="connsiteY1" fmla="*/ 0 h 6858000"/>
              <a:gd name="connsiteX2" fmla="*/ 10082156 w 10082156"/>
              <a:gd name="connsiteY2" fmla="*/ 6858000 h 6858000"/>
              <a:gd name="connsiteX3" fmla="*/ 947159 w 10082156"/>
              <a:gd name="connsiteY3" fmla="*/ 6858000 h 6858000"/>
              <a:gd name="connsiteX4" fmla="*/ 806165 w 10082156"/>
              <a:gd name="connsiteY4" fmla="*/ 6612788 h 6858000"/>
              <a:gd name="connsiteX5" fmla="*/ 0 w 10082156"/>
              <a:gd name="connsiteY5" fmla="*/ 3428999 h 6858000"/>
              <a:gd name="connsiteX6" fmla="*/ 806165 w 10082156"/>
              <a:gd name="connsiteY6" fmla="*/ 2452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2156" h="6858000">
                <a:moveTo>
                  <a:pt x="947158" y="0"/>
                </a:moveTo>
                <a:lnTo>
                  <a:pt x="10082156" y="0"/>
                </a:lnTo>
                <a:lnTo>
                  <a:pt x="10082156" y="6858000"/>
                </a:lnTo>
                <a:lnTo>
                  <a:pt x="947159" y="6858000"/>
                </a:lnTo>
                <a:lnTo>
                  <a:pt x="806165" y="6612788"/>
                </a:lnTo>
                <a:cubicBezTo>
                  <a:pt x="292037" y="5666365"/>
                  <a:pt x="0" y="4581787"/>
                  <a:pt x="0" y="3428999"/>
                </a:cubicBezTo>
                <a:cubicBezTo>
                  <a:pt x="0" y="2276212"/>
                  <a:pt x="292037" y="1191634"/>
                  <a:pt x="806165" y="2452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7" name="Freeform: Shape 16"/>
          <p:cNvSpPr/>
          <p:nvPr userDrawn="1"/>
        </p:nvSpPr>
        <p:spPr>
          <a:xfrm>
            <a:off x="2868258" y="0"/>
            <a:ext cx="6275742" cy="5143500"/>
          </a:xfrm>
          <a:custGeom>
            <a:avLst/>
            <a:gdLst>
              <a:gd name="connsiteX0" fmla="*/ 1376287 w 8367656"/>
              <a:gd name="connsiteY0" fmla="*/ 0 h 6858000"/>
              <a:gd name="connsiteX1" fmla="*/ 8367656 w 8367656"/>
              <a:gd name="connsiteY1" fmla="*/ 0 h 6858000"/>
              <a:gd name="connsiteX2" fmla="*/ 8367656 w 8367656"/>
              <a:gd name="connsiteY2" fmla="*/ 6858000 h 6858000"/>
              <a:gd name="connsiteX3" fmla="*/ 1376287 w 8367656"/>
              <a:gd name="connsiteY3" fmla="*/ 6858000 h 6858000"/>
              <a:gd name="connsiteX4" fmla="*/ 1289786 w 8367656"/>
              <a:gd name="connsiteY4" fmla="*/ 6767272 h 6858000"/>
              <a:gd name="connsiteX5" fmla="*/ 0 w 8367656"/>
              <a:gd name="connsiteY5" fmla="*/ 3429000 h 6858000"/>
              <a:gd name="connsiteX6" fmla="*/ 1289786 w 8367656"/>
              <a:gd name="connsiteY6" fmla="*/ 907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67656" h="6858000">
                <a:moveTo>
                  <a:pt x="1376287" y="0"/>
                </a:moveTo>
                <a:lnTo>
                  <a:pt x="8367656" y="0"/>
                </a:lnTo>
                <a:lnTo>
                  <a:pt x="8367656" y="6858000"/>
                </a:lnTo>
                <a:lnTo>
                  <a:pt x="1376287" y="6858000"/>
                </a:lnTo>
                <a:lnTo>
                  <a:pt x="1289786" y="6767272"/>
                </a:lnTo>
                <a:cubicBezTo>
                  <a:pt x="488420" y="5885573"/>
                  <a:pt x="0" y="4714325"/>
                  <a:pt x="0" y="3429000"/>
                </a:cubicBezTo>
                <a:cubicBezTo>
                  <a:pt x="0" y="2143675"/>
                  <a:pt x="488420" y="972427"/>
                  <a:pt x="1289786" y="907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9" name="Freeform: Shape 18"/>
          <p:cNvSpPr/>
          <p:nvPr userDrawn="1"/>
        </p:nvSpPr>
        <p:spPr>
          <a:xfrm>
            <a:off x="3791566" y="17"/>
            <a:ext cx="5352434" cy="5143501"/>
          </a:xfrm>
          <a:custGeom>
            <a:avLst/>
            <a:gdLst>
              <a:gd name="connsiteX0" fmla="*/ 2255268 w 7136578"/>
              <a:gd name="connsiteY0" fmla="*/ 0 h 6858001"/>
              <a:gd name="connsiteX1" fmla="*/ 5212332 w 7136578"/>
              <a:gd name="connsiteY1" fmla="*/ 0 h 6858001"/>
              <a:gd name="connsiteX2" fmla="*/ 5352557 w 7136578"/>
              <a:gd name="connsiteY2" fmla="*/ 63394 h 6858001"/>
              <a:gd name="connsiteX3" fmla="*/ 7016951 w 7136578"/>
              <a:gd name="connsiteY3" fmla="*/ 1649250 h 6858001"/>
              <a:gd name="connsiteX4" fmla="*/ 7136578 w 7136578"/>
              <a:gd name="connsiteY4" fmla="*/ 1897582 h 6858001"/>
              <a:gd name="connsiteX5" fmla="*/ 7136578 w 7136578"/>
              <a:gd name="connsiteY5" fmla="*/ 4960421 h 6858001"/>
              <a:gd name="connsiteX6" fmla="*/ 7016951 w 7136578"/>
              <a:gd name="connsiteY6" fmla="*/ 5208752 h 6858001"/>
              <a:gd name="connsiteX7" fmla="*/ 5352557 w 7136578"/>
              <a:gd name="connsiteY7" fmla="*/ 6794608 h 6858001"/>
              <a:gd name="connsiteX8" fmla="*/ 5212335 w 7136578"/>
              <a:gd name="connsiteY8" fmla="*/ 6858001 h 6858001"/>
              <a:gd name="connsiteX9" fmla="*/ 2255266 w 7136578"/>
              <a:gd name="connsiteY9" fmla="*/ 6858001 h 6858001"/>
              <a:gd name="connsiteX10" fmla="*/ 2115044 w 7136578"/>
              <a:gd name="connsiteY10" fmla="*/ 6794608 h 6858001"/>
              <a:gd name="connsiteX11" fmla="*/ 0 w 7136578"/>
              <a:gd name="connsiteY11" fmla="*/ 3429001 h 6858001"/>
              <a:gd name="connsiteX12" fmla="*/ 2115044 w 7136578"/>
              <a:gd name="connsiteY12" fmla="*/ 6339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36578" h="6858001">
                <a:moveTo>
                  <a:pt x="2255268" y="0"/>
                </a:moveTo>
                <a:lnTo>
                  <a:pt x="5212332" y="0"/>
                </a:lnTo>
                <a:lnTo>
                  <a:pt x="5352557" y="63394"/>
                </a:lnTo>
                <a:cubicBezTo>
                  <a:pt x="6059899" y="404227"/>
                  <a:pt x="6643331" y="961480"/>
                  <a:pt x="7016951" y="1649250"/>
                </a:cubicBezTo>
                <a:lnTo>
                  <a:pt x="7136578" y="1897582"/>
                </a:lnTo>
                <a:lnTo>
                  <a:pt x="7136578" y="4960421"/>
                </a:lnTo>
                <a:lnTo>
                  <a:pt x="7016951" y="5208752"/>
                </a:lnTo>
                <a:cubicBezTo>
                  <a:pt x="6643331" y="5896523"/>
                  <a:pt x="6059899" y="6453776"/>
                  <a:pt x="5352557" y="6794608"/>
                </a:cubicBezTo>
                <a:lnTo>
                  <a:pt x="5212335" y="6858001"/>
                </a:lnTo>
                <a:lnTo>
                  <a:pt x="2255266" y="6858001"/>
                </a:lnTo>
                <a:lnTo>
                  <a:pt x="2115044" y="6794608"/>
                </a:lnTo>
                <a:cubicBezTo>
                  <a:pt x="863592" y="6191597"/>
                  <a:pt x="0" y="4911151"/>
                  <a:pt x="0" y="3429001"/>
                </a:cubicBezTo>
                <a:cubicBezTo>
                  <a:pt x="0" y="1946852"/>
                  <a:pt x="863592" y="666405"/>
                  <a:pt x="2115044" y="633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34150" y="613984"/>
            <a:ext cx="3915534" cy="3915534"/>
          </a:xfrm>
          <a:custGeom>
            <a:avLst/>
            <a:gdLst>
              <a:gd name="connsiteX0" fmla="*/ 2610356 w 5220712"/>
              <a:gd name="connsiteY0" fmla="*/ 0 h 5220712"/>
              <a:gd name="connsiteX1" fmla="*/ 5220712 w 5220712"/>
              <a:gd name="connsiteY1" fmla="*/ 2610356 h 5220712"/>
              <a:gd name="connsiteX2" fmla="*/ 2610356 w 5220712"/>
              <a:gd name="connsiteY2" fmla="*/ 5220712 h 5220712"/>
              <a:gd name="connsiteX3" fmla="*/ 0 w 5220712"/>
              <a:gd name="connsiteY3" fmla="*/ 2610356 h 5220712"/>
              <a:gd name="connsiteX4" fmla="*/ 2610356 w 5220712"/>
              <a:gd name="connsiteY4" fmla="*/ 0 h 522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0712" h="5220712">
                <a:moveTo>
                  <a:pt x="2610356" y="0"/>
                </a:moveTo>
                <a:cubicBezTo>
                  <a:pt x="4052016" y="0"/>
                  <a:pt x="5220712" y="1168696"/>
                  <a:pt x="5220712" y="2610356"/>
                </a:cubicBezTo>
                <a:cubicBezTo>
                  <a:pt x="5220712" y="4052016"/>
                  <a:pt x="4052016" y="5220712"/>
                  <a:pt x="2610356" y="5220712"/>
                </a:cubicBezTo>
                <a:cubicBezTo>
                  <a:pt x="1168696" y="5220712"/>
                  <a:pt x="0" y="4052016"/>
                  <a:pt x="0" y="2610356"/>
                </a:cubicBezTo>
                <a:cubicBezTo>
                  <a:pt x="0" y="1168696"/>
                  <a:pt x="1168696" y="0"/>
                  <a:pt x="2610356" y="0"/>
                </a:cubicBezTo>
                <a:close/>
              </a:path>
            </a:pathLst>
          </a:custGeom>
          <a:noFill/>
          <a:effectLst>
            <a:outerShdw blurRad="1270000" dist="571500" dir="5400000" sx="89000" sy="89000" algn="t" rotWithShape="0">
              <a:prstClr val="black">
                <a:alpha val="40000"/>
              </a:prstClr>
            </a:outerShdw>
          </a:effectLst>
        </p:spPr>
        <p:txBody>
          <a:bodyPr wrap="square" lIns="68535" tIns="34289" rIns="68535" bIns="34289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9" grpId="0" animBg="1"/>
      <p:bldP spid="5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175659" y="1872344"/>
            <a:ext cx="2035628" cy="2569029"/>
          </a:xfrm>
          <a:custGeom>
            <a:avLst/>
            <a:gdLst>
              <a:gd name="connsiteX0" fmla="*/ 263682 w 2714171"/>
              <a:gd name="connsiteY0" fmla="*/ 0 h 3425372"/>
              <a:gd name="connsiteX1" fmla="*/ 2450489 w 2714171"/>
              <a:gd name="connsiteY1" fmla="*/ 0 h 3425372"/>
              <a:gd name="connsiteX2" fmla="*/ 2714171 w 2714171"/>
              <a:gd name="connsiteY2" fmla="*/ 263682 h 3425372"/>
              <a:gd name="connsiteX3" fmla="*/ 2714171 w 2714171"/>
              <a:gd name="connsiteY3" fmla="*/ 3161690 h 3425372"/>
              <a:gd name="connsiteX4" fmla="*/ 2450489 w 2714171"/>
              <a:gd name="connsiteY4" fmla="*/ 3425372 h 3425372"/>
              <a:gd name="connsiteX5" fmla="*/ 263682 w 2714171"/>
              <a:gd name="connsiteY5" fmla="*/ 3425372 h 3425372"/>
              <a:gd name="connsiteX6" fmla="*/ 0 w 2714171"/>
              <a:gd name="connsiteY6" fmla="*/ 3161690 h 3425372"/>
              <a:gd name="connsiteX7" fmla="*/ 0 w 2714171"/>
              <a:gd name="connsiteY7" fmla="*/ 263682 h 3425372"/>
              <a:gd name="connsiteX8" fmla="*/ 263682 w 2714171"/>
              <a:gd name="connsiteY8" fmla="*/ 0 h 342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4171" h="3425372">
                <a:moveTo>
                  <a:pt x="263682" y="0"/>
                </a:moveTo>
                <a:lnTo>
                  <a:pt x="2450489" y="0"/>
                </a:lnTo>
                <a:cubicBezTo>
                  <a:pt x="2596117" y="0"/>
                  <a:pt x="2714171" y="118054"/>
                  <a:pt x="2714171" y="263682"/>
                </a:cubicBezTo>
                <a:lnTo>
                  <a:pt x="2714171" y="3161690"/>
                </a:lnTo>
                <a:cubicBezTo>
                  <a:pt x="2714171" y="3307318"/>
                  <a:pt x="2596117" y="3425372"/>
                  <a:pt x="2450489" y="3425372"/>
                </a:cubicBezTo>
                <a:lnTo>
                  <a:pt x="263682" y="3425372"/>
                </a:lnTo>
                <a:cubicBezTo>
                  <a:pt x="118054" y="3425372"/>
                  <a:pt x="0" y="3307318"/>
                  <a:pt x="0" y="3161690"/>
                </a:cubicBezTo>
                <a:lnTo>
                  <a:pt x="0" y="263682"/>
                </a:lnTo>
                <a:cubicBezTo>
                  <a:pt x="0" y="118054"/>
                  <a:pt x="118054" y="0"/>
                  <a:pt x="263682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901700" dist="393700" dir="2700000" sx="86000" sy="86000" algn="tl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53" tIns="34289" rIns="68553" bIns="34289" numCol="1" spcCol="0" rtlCol="0" fromWordArt="0" anchor="t" anchorCtr="0" forceAA="0" compatLnSpc="1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1449059"/>
            <a:ext cx="9144000" cy="292013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902582" y="1371603"/>
            <a:ext cx="2347814" cy="2231572"/>
          </a:xfrm>
          <a:custGeom>
            <a:avLst/>
            <a:gdLst>
              <a:gd name="connsiteX0" fmla="*/ 126438 w 3130419"/>
              <a:gd name="connsiteY0" fmla="*/ 0 h 2975429"/>
              <a:gd name="connsiteX1" fmla="*/ 3003981 w 3130419"/>
              <a:gd name="connsiteY1" fmla="*/ 0 h 2975429"/>
              <a:gd name="connsiteX2" fmla="*/ 3130419 w 3130419"/>
              <a:gd name="connsiteY2" fmla="*/ 126438 h 2975429"/>
              <a:gd name="connsiteX3" fmla="*/ 3130419 w 3130419"/>
              <a:gd name="connsiteY3" fmla="*/ 2975429 h 2975429"/>
              <a:gd name="connsiteX4" fmla="*/ 0 w 3130419"/>
              <a:gd name="connsiteY4" fmla="*/ 2975429 h 2975429"/>
              <a:gd name="connsiteX5" fmla="*/ 0 w 3130419"/>
              <a:gd name="connsiteY5" fmla="*/ 126438 h 2975429"/>
              <a:gd name="connsiteX6" fmla="*/ 126438 w 3130419"/>
              <a:gd name="connsiteY6" fmla="*/ 0 h 297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0419" h="2975429">
                <a:moveTo>
                  <a:pt x="126438" y="0"/>
                </a:moveTo>
                <a:lnTo>
                  <a:pt x="3003981" y="0"/>
                </a:lnTo>
                <a:cubicBezTo>
                  <a:pt x="3073811" y="0"/>
                  <a:pt x="3130419" y="56608"/>
                  <a:pt x="3130419" y="126438"/>
                </a:cubicBezTo>
                <a:lnTo>
                  <a:pt x="3130419" y="2975429"/>
                </a:lnTo>
                <a:lnTo>
                  <a:pt x="0" y="2975429"/>
                </a:lnTo>
                <a:lnTo>
                  <a:pt x="0" y="126438"/>
                </a:lnTo>
                <a:cubicBezTo>
                  <a:pt x="0" y="56608"/>
                  <a:pt x="56608" y="0"/>
                  <a:pt x="126438" y="0"/>
                </a:cubicBez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3398095" y="1371603"/>
            <a:ext cx="2347814" cy="2231572"/>
          </a:xfrm>
          <a:custGeom>
            <a:avLst/>
            <a:gdLst>
              <a:gd name="connsiteX0" fmla="*/ 126438 w 3130419"/>
              <a:gd name="connsiteY0" fmla="*/ 0 h 2975429"/>
              <a:gd name="connsiteX1" fmla="*/ 3003981 w 3130419"/>
              <a:gd name="connsiteY1" fmla="*/ 0 h 2975429"/>
              <a:gd name="connsiteX2" fmla="*/ 3130419 w 3130419"/>
              <a:gd name="connsiteY2" fmla="*/ 126438 h 2975429"/>
              <a:gd name="connsiteX3" fmla="*/ 3130419 w 3130419"/>
              <a:gd name="connsiteY3" fmla="*/ 2975429 h 2975429"/>
              <a:gd name="connsiteX4" fmla="*/ 0 w 3130419"/>
              <a:gd name="connsiteY4" fmla="*/ 2975429 h 2975429"/>
              <a:gd name="connsiteX5" fmla="*/ 0 w 3130419"/>
              <a:gd name="connsiteY5" fmla="*/ 126438 h 2975429"/>
              <a:gd name="connsiteX6" fmla="*/ 126438 w 3130419"/>
              <a:gd name="connsiteY6" fmla="*/ 0 h 297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0419" h="2975429">
                <a:moveTo>
                  <a:pt x="126438" y="0"/>
                </a:moveTo>
                <a:lnTo>
                  <a:pt x="3003981" y="0"/>
                </a:lnTo>
                <a:cubicBezTo>
                  <a:pt x="3073811" y="0"/>
                  <a:pt x="3130419" y="56608"/>
                  <a:pt x="3130419" y="126438"/>
                </a:cubicBezTo>
                <a:lnTo>
                  <a:pt x="3130419" y="2975429"/>
                </a:lnTo>
                <a:lnTo>
                  <a:pt x="0" y="2975429"/>
                </a:lnTo>
                <a:lnTo>
                  <a:pt x="0" y="126438"/>
                </a:lnTo>
                <a:cubicBezTo>
                  <a:pt x="0" y="56608"/>
                  <a:pt x="56608" y="0"/>
                  <a:pt x="126438" y="0"/>
                </a:cubicBez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893608" y="1371603"/>
            <a:ext cx="2347814" cy="2231572"/>
          </a:xfrm>
          <a:custGeom>
            <a:avLst/>
            <a:gdLst>
              <a:gd name="connsiteX0" fmla="*/ 126438 w 3130419"/>
              <a:gd name="connsiteY0" fmla="*/ 0 h 2975429"/>
              <a:gd name="connsiteX1" fmla="*/ 3003981 w 3130419"/>
              <a:gd name="connsiteY1" fmla="*/ 0 h 2975429"/>
              <a:gd name="connsiteX2" fmla="*/ 3130419 w 3130419"/>
              <a:gd name="connsiteY2" fmla="*/ 126438 h 2975429"/>
              <a:gd name="connsiteX3" fmla="*/ 3130419 w 3130419"/>
              <a:gd name="connsiteY3" fmla="*/ 2975429 h 2975429"/>
              <a:gd name="connsiteX4" fmla="*/ 0 w 3130419"/>
              <a:gd name="connsiteY4" fmla="*/ 2975429 h 2975429"/>
              <a:gd name="connsiteX5" fmla="*/ 0 w 3130419"/>
              <a:gd name="connsiteY5" fmla="*/ 126438 h 2975429"/>
              <a:gd name="connsiteX6" fmla="*/ 126438 w 3130419"/>
              <a:gd name="connsiteY6" fmla="*/ 0 h 297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0419" h="2975429">
                <a:moveTo>
                  <a:pt x="126438" y="0"/>
                </a:moveTo>
                <a:lnTo>
                  <a:pt x="3003981" y="0"/>
                </a:lnTo>
                <a:cubicBezTo>
                  <a:pt x="3073811" y="0"/>
                  <a:pt x="3130419" y="56608"/>
                  <a:pt x="3130419" y="126438"/>
                </a:cubicBezTo>
                <a:lnTo>
                  <a:pt x="3130419" y="2975429"/>
                </a:lnTo>
                <a:lnTo>
                  <a:pt x="0" y="2975429"/>
                </a:lnTo>
                <a:lnTo>
                  <a:pt x="0" y="126438"/>
                </a:lnTo>
                <a:cubicBezTo>
                  <a:pt x="0" y="56608"/>
                  <a:pt x="56608" y="0"/>
                  <a:pt x="126438" y="0"/>
                </a:cubicBez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15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9_Title Slide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60100" y="255660"/>
            <a:ext cx="506162" cy="116365"/>
            <a:chOff x="1742482" y="3058987"/>
            <a:chExt cx="4580971" cy="1053145"/>
          </a:xfrm>
          <a:solidFill>
            <a:schemeClr val="lt1"/>
          </a:solidFill>
        </p:grpSpPr>
        <p:sp>
          <p:nvSpPr>
            <p:cNvPr id="5" name="Freeform: Shape 4"/>
            <p:cNvSpPr/>
            <p:nvPr/>
          </p:nvSpPr>
          <p:spPr>
            <a:xfrm>
              <a:off x="4898479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Freeform: Shape 5"/>
            <p:cNvSpPr/>
            <p:nvPr/>
          </p:nvSpPr>
          <p:spPr>
            <a:xfrm>
              <a:off x="5250904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1742482" y="3059698"/>
              <a:ext cx="967043" cy="1036067"/>
            </a:xfrm>
            <a:custGeom>
              <a:avLst/>
              <a:gdLst>
                <a:gd name="connsiteX0" fmla="*/ 0 w 967043"/>
                <a:gd name="connsiteY0" fmla="*/ 0 h 1036067"/>
                <a:gd name="connsiteX1" fmla="*/ 202802 w 967043"/>
                <a:gd name="connsiteY1" fmla="*/ 0 h 1036067"/>
                <a:gd name="connsiteX2" fmla="*/ 324127 w 967043"/>
                <a:gd name="connsiteY2" fmla="*/ 343695 h 1036067"/>
                <a:gd name="connsiteX3" fmla="*/ 488147 w 967043"/>
                <a:gd name="connsiteY3" fmla="*/ 799110 h 1036067"/>
                <a:gd name="connsiteX4" fmla="*/ 777050 w 967043"/>
                <a:gd name="connsiteY4" fmla="*/ 0 h 1036067"/>
                <a:gd name="connsiteX5" fmla="*/ 967043 w 967043"/>
                <a:gd name="connsiteY5" fmla="*/ 0 h 1036067"/>
                <a:gd name="connsiteX6" fmla="*/ 573537 w 967043"/>
                <a:gd name="connsiteY6" fmla="*/ 1036067 h 1036067"/>
                <a:gd name="connsiteX7" fmla="*/ 394218 w 967043"/>
                <a:gd name="connsiteY7" fmla="*/ 1036067 h 1036067"/>
                <a:gd name="connsiteX8" fmla="*/ 0 w 967043"/>
                <a:gd name="connsiteY8" fmla="*/ 0 h 103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7043" h="1036067">
                  <a:moveTo>
                    <a:pt x="0" y="0"/>
                  </a:moveTo>
                  <a:lnTo>
                    <a:pt x="202802" y="0"/>
                  </a:lnTo>
                  <a:cubicBezTo>
                    <a:pt x="213238" y="29412"/>
                    <a:pt x="253680" y="143977"/>
                    <a:pt x="324127" y="343695"/>
                  </a:cubicBezTo>
                  <a:cubicBezTo>
                    <a:pt x="394574" y="543414"/>
                    <a:pt x="449247" y="695218"/>
                    <a:pt x="488147" y="799110"/>
                  </a:cubicBezTo>
                  <a:cubicBezTo>
                    <a:pt x="529419" y="685730"/>
                    <a:pt x="625720" y="419361"/>
                    <a:pt x="777050" y="0"/>
                  </a:cubicBezTo>
                  <a:lnTo>
                    <a:pt x="967043" y="0"/>
                  </a:lnTo>
                  <a:lnTo>
                    <a:pt x="573537" y="1036067"/>
                  </a:lnTo>
                  <a:lnTo>
                    <a:pt x="394218" y="10360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454605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277878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6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2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6" y="456126"/>
                    <a:pt x="577096" y="383544"/>
                  </a:cubicBezTo>
                  <a:cubicBezTo>
                    <a:pt x="577096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3695484" y="3347178"/>
              <a:ext cx="680275" cy="748587"/>
            </a:xfrm>
            <a:custGeom>
              <a:avLst/>
              <a:gdLst>
                <a:gd name="connsiteX0" fmla="*/ 409872 w 680275"/>
                <a:gd name="connsiteY0" fmla="*/ 0 h 748587"/>
                <a:gd name="connsiteX1" fmla="*/ 520880 w 680275"/>
                <a:gd name="connsiteY1" fmla="*/ 16723 h 748587"/>
                <a:gd name="connsiteX2" fmla="*/ 605202 w 680275"/>
                <a:gd name="connsiteY2" fmla="*/ 70803 h 748587"/>
                <a:gd name="connsiteX3" fmla="*/ 661062 w 680275"/>
                <a:gd name="connsiteY3" fmla="*/ 173627 h 748587"/>
                <a:gd name="connsiteX4" fmla="*/ 680275 w 680275"/>
                <a:gd name="connsiteY4" fmla="*/ 332310 h 748587"/>
                <a:gd name="connsiteX5" fmla="*/ 680275 w 680275"/>
                <a:gd name="connsiteY5" fmla="*/ 748587 h 748587"/>
                <a:gd name="connsiteX6" fmla="*/ 503802 w 680275"/>
                <a:gd name="connsiteY6" fmla="*/ 748587 h 748587"/>
                <a:gd name="connsiteX7" fmla="*/ 503802 w 680275"/>
                <a:gd name="connsiteY7" fmla="*/ 320213 h 748587"/>
                <a:gd name="connsiteX8" fmla="*/ 473559 w 680275"/>
                <a:gd name="connsiteY8" fmla="*/ 183233 h 748587"/>
                <a:gd name="connsiteX9" fmla="*/ 373582 w 680275"/>
                <a:gd name="connsiteY9" fmla="*/ 143029 h 748587"/>
                <a:gd name="connsiteX10" fmla="*/ 317367 w 680275"/>
                <a:gd name="connsiteY10" fmla="*/ 154414 h 748587"/>
                <a:gd name="connsiteX11" fmla="*/ 257950 w 680275"/>
                <a:gd name="connsiteY11" fmla="*/ 186080 h 748587"/>
                <a:gd name="connsiteX12" fmla="*/ 209918 w 680275"/>
                <a:gd name="connsiteY12" fmla="*/ 239448 h 748587"/>
                <a:gd name="connsiteX13" fmla="*/ 190704 w 680275"/>
                <a:gd name="connsiteY13" fmla="*/ 311674 h 748587"/>
                <a:gd name="connsiteX14" fmla="*/ 190704 w 680275"/>
                <a:gd name="connsiteY14" fmla="*/ 748587 h 748587"/>
                <a:gd name="connsiteX15" fmla="*/ 14232 w 680275"/>
                <a:gd name="connsiteY15" fmla="*/ 748587 h 748587"/>
                <a:gd name="connsiteX16" fmla="*/ 14232 w 680275"/>
                <a:gd name="connsiteY16" fmla="*/ 296731 h 748587"/>
                <a:gd name="connsiteX17" fmla="*/ 10674 w 680275"/>
                <a:gd name="connsiteY17" fmla="*/ 149789 h 748587"/>
                <a:gd name="connsiteX18" fmla="*/ 3558 w 680275"/>
                <a:gd name="connsiteY18" fmla="*/ 49811 h 748587"/>
                <a:gd name="connsiteX19" fmla="*/ 0 w 680275"/>
                <a:gd name="connsiteY19" fmla="*/ 18502 h 748587"/>
                <a:gd name="connsiteX20" fmla="*/ 187147 w 680275"/>
                <a:gd name="connsiteY20" fmla="*/ 18502 h 748587"/>
                <a:gd name="connsiteX21" fmla="*/ 187147 w 680275"/>
                <a:gd name="connsiteY21" fmla="*/ 115989 h 748587"/>
                <a:gd name="connsiteX22" fmla="*/ 287836 w 680275"/>
                <a:gd name="connsiteY22" fmla="*/ 29531 h 748587"/>
                <a:gd name="connsiteX23" fmla="*/ 409872 w 680275"/>
                <a:gd name="connsiteY23" fmla="*/ 0 h 74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5" h="748587">
                  <a:moveTo>
                    <a:pt x="409872" y="0"/>
                  </a:moveTo>
                  <a:cubicBezTo>
                    <a:pt x="452093" y="0"/>
                    <a:pt x="489096" y="5574"/>
                    <a:pt x="520880" y="16723"/>
                  </a:cubicBezTo>
                  <a:cubicBezTo>
                    <a:pt x="552664" y="27871"/>
                    <a:pt x="580771" y="45898"/>
                    <a:pt x="605202" y="70803"/>
                  </a:cubicBezTo>
                  <a:cubicBezTo>
                    <a:pt x="629634" y="95708"/>
                    <a:pt x="648253" y="129983"/>
                    <a:pt x="661062" y="173627"/>
                  </a:cubicBezTo>
                  <a:cubicBezTo>
                    <a:pt x="673870" y="217271"/>
                    <a:pt x="680275" y="270165"/>
                    <a:pt x="680275" y="332310"/>
                  </a:cubicBezTo>
                  <a:lnTo>
                    <a:pt x="680275" y="748587"/>
                  </a:lnTo>
                  <a:lnTo>
                    <a:pt x="503802" y="748587"/>
                  </a:lnTo>
                  <a:lnTo>
                    <a:pt x="503802" y="320213"/>
                  </a:lnTo>
                  <a:cubicBezTo>
                    <a:pt x="503802" y="255696"/>
                    <a:pt x="493721" y="210036"/>
                    <a:pt x="473559" y="183233"/>
                  </a:cubicBezTo>
                  <a:cubicBezTo>
                    <a:pt x="453398" y="156430"/>
                    <a:pt x="420072" y="143029"/>
                    <a:pt x="373582" y="143029"/>
                  </a:cubicBezTo>
                  <a:cubicBezTo>
                    <a:pt x="356504" y="143029"/>
                    <a:pt x="337765" y="146824"/>
                    <a:pt x="317367" y="154414"/>
                  </a:cubicBezTo>
                  <a:cubicBezTo>
                    <a:pt x="296968" y="162004"/>
                    <a:pt x="277162" y="172560"/>
                    <a:pt x="257950" y="186080"/>
                  </a:cubicBezTo>
                  <a:cubicBezTo>
                    <a:pt x="238737" y="199600"/>
                    <a:pt x="222726" y="217389"/>
                    <a:pt x="209918" y="239448"/>
                  </a:cubicBezTo>
                  <a:cubicBezTo>
                    <a:pt x="197109" y="261508"/>
                    <a:pt x="190704" y="285583"/>
                    <a:pt x="190704" y="311674"/>
                  </a:cubicBezTo>
                  <a:lnTo>
                    <a:pt x="190704" y="748587"/>
                  </a:lnTo>
                  <a:lnTo>
                    <a:pt x="14232" y="748587"/>
                  </a:lnTo>
                  <a:lnTo>
                    <a:pt x="14232" y="296731"/>
                  </a:lnTo>
                  <a:cubicBezTo>
                    <a:pt x="14232" y="245023"/>
                    <a:pt x="13046" y="196042"/>
                    <a:pt x="10674" y="149789"/>
                  </a:cubicBezTo>
                  <a:cubicBezTo>
                    <a:pt x="8302" y="103536"/>
                    <a:pt x="5930" y="70210"/>
                    <a:pt x="3558" y="49811"/>
                  </a:cubicBezTo>
                  <a:lnTo>
                    <a:pt x="0" y="18502"/>
                  </a:lnTo>
                  <a:lnTo>
                    <a:pt x="187147" y="18502"/>
                  </a:lnTo>
                  <a:lnTo>
                    <a:pt x="187147" y="115989"/>
                  </a:lnTo>
                  <a:cubicBezTo>
                    <a:pt x="212289" y="78037"/>
                    <a:pt x="245852" y="49218"/>
                    <a:pt x="287836" y="29531"/>
                  </a:cubicBezTo>
                  <a:cubicBezTo>
                    <a:pt x="329819" y="9844"/>
                    <a:pt x="370498" y="0"/>
                    <a:pt x="40987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557913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5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1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5" y="456126"/>
                    <a:pt x="577095" y="383544"/>
                  </a:cubicBezTo>
                  <a:cubicBezTo>
                    <a:pt x="577095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4546766" y="3365680"/>
              <a:ext cx="170068" cy="730085"/>
            </a:xfrm>
            <a:custGeom>
              <a:avLst/>
              <a:gdLst>
                <a:gd name="connsiteX0" fmla="*/ 0 w 170068"/>
                <a:gd name="connsiteY0" fmla="*/ 0 h 730085"/>
                <a:gd name="connsiteX1" fmla="*/ 170068 w 170068"/>
                <a:gd name="connsiteY1" fmla="*/ 0 h 730085"/>
                <a:gd name="connsiteX2" fmla="*/ 170068 w 170068"/>
                <a:gd name="connsiteY2" fmla="*/ 730085 h 730085"/>
                <a:gd name="connsiteX3" fmla="*/ 0 w 170068"/>
                <a:gd name="connsiteY3" fmla="*/ 730085 h 730085"/>
                <a:gd name="connsiteX4" fmla="*/ 0 w 170068"/>
                <a:gd name="connsiteY4" fmla="*/ 0 h 73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68" h="730085">
                  <a:moveTo>
                    <a:pt x="0" y="0"/>
                  </a:moveTo>
                  <a:lnTo>
                    <a:pt x="170068" y="0"/>
                  </a:lnTo>
                  <a:lnTo>
                    <a:pt x="170068" y="730085"/>
                  </a:lnTo>
                  <a:lnTo>
                    <a:pt x="0" y="73008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33523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29742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15" name="TextBox 14"/>
          <p:cNvSpPr txBox="1"/>
          <p:nvPr userDrawn="1"/>
        </p:nvSpPr>
        <p:spPr>
          <a:xfrm rot="10800000" flipV="1">
            <a:off x="7824786" y="51114"/>
            <a:ext cx="1319214" cy="900247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algn="ctr" defTabSz="685800"/>
            <a:fld id="{260E2A6B-A809-4840-BF14-8648BC0BDF87}" type="slidenum">
              <a:rPr lang="id-ID" sz="5400" b="1" spc="-113" smtClean="0">
                <a:solidFill>
                  <a:prstClr val="white">
                    <a:alpha val="60000"/>
                  </a:prstClr>
                </a:solidFill>
                <a:ea typeface="Roboto Condensed" pitchFamily="2" charset="0"/>
                <a:cs typeface="Segoe UI" panose="020B0502040204020203" pitchFamily="34" charset="0"/>
              </a:rPr>
            </a:fld>
            <a:endParaRPr lang="id-ID" sz="31000" b="1" spc="-113" dirty="0">
              <a:solidFill>
                <a:prstClr val="white">
                  <a:alpha val="60000"/>
                </a:prstClr>
              </a:solidFill>
              <a:ea typeface="Roboto Condensed" pitchFamily="2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 flipH="1">
            <a:off x="334096" y="4790158"/>
            <a:ext cx="3103775" cy="196206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800"/>
            <a:r>
              <a:rPr lang="en-US" sz="800" dirty="0">
                <a:solidFill>
                  <a:prstClr val="white">
                    <a:alpha val="45000"/>
                  </a:prstClr>
                </a:solidFill>
                <a:latin typeface="Muli"/>
              </a:rPr>
              <a:t>Copyright © Company. All rights. | www.companysite.com</a:t>
            </a:r>
            <a:endParaRPr lang="en-US" sz="800" dirty="0">
              <a:solidFill>
                <a:prstClr val="white">
                  <a:alpha val="45000"/>
                </a:prstClr>
              </a:solidFill>
              <a:latin typeface="Muli"/>
            </a:endParaRPr>
          </a:p>
        </p:txBody>
      </p:sp>
      <p:sp>
        <p:nvSpPr>
          <p:cNvPr id="17" name="Freeform: Shape 16"/>
          <p:cNvSpPr/>
          <p:nvPr userDrawn="1"/>
        </p:nvSpPr>
        <p:spPr>
          <a:xfrm>
            <a:off x="7486649" y="4877644"/>
            <a:ext cx="1319214" cy="265856"/>
          </a:xfrm>
          <a:custGeom>
            <a:avLst/>
            <a:gdLst>
              <a:gd name="connsiteX0" fmla="*/ 550981 w 2344943"/>
              <a:gd name="connsiteY0" fmla="*/ 0 h 407428"/>
              <a:gd name="connsiteX1" fmla="*/ 940996 w 2344943"/>
              <a:gd name="connsiteY1" fmla="*/ 0 h 407428"/>
              <a:gd name="connsiteX2" fmla="*/ 1403945 w 2344943"/>
              <a:gd name="connsiteY2" fmla="*/ 0 h 407428"/>
              <a:gd name="connsiteX3" fmla="*/ 1793961 w 2344943"/>
              <a:gd name="connsiteY3" fmla="*/ 0 h 407428"/>
              <a:gd name="connsiteX4" fmla="*/ 2288061 w 2344943"/>
              <a:gd name="connsiteY4" fmla="*/ 355358 h 407428"/>
              <a:gd name="connsiteX5" fmla="*/ 2344943 w 2344943"/>
              <a:gd name="connsiteY5" fmla="*/ 407428 h 407428"/>
              <a:gd name="connsiteX6" fmla="*/ 0 w 2344943"/>
              <a:gd name="connsiteY6" fmla="*/ 407428 h 407428"/>
              <a:gd name="connsiteX7" fmla="*/ 56882 w 2344943"/>
              <a:gd name="connsiteY7" fmla="*/ 355358 h 407428"/>
              <a:gd name="connsiteX8" fmla="*/ 550981 w 2344943"/>
              <a:gd name="connsiteY8" fmla="*/ 0 h 40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4943" h="407428">
                <a:moveTo>
                  <a:pt x="550981" y="0"/>
                </a:moveTo>
                <a:lnTo>
                  <a:pt x="940996" y="0"/>
                </a:lnTo>
                <a:lnTo>
                  <a:pt x="1403945" y="0"/>
                </a:lnTo>
                <a:lnTo>
                  <a:pt x="1793961" y="0"/>
                </a:lnTo>
                <a:cubicBezTo>
                  <a:pt x="2111814" y="387"/>
                  <a:pt x="2144200" y="198956"/>
                  <a:pt x="2288061" y="355358"/>
                </a:cubicBezTo>
                <a:lnTo>
                  <a:pt x="2344943" y="407428"/>
                </a:lnTo>
                <a:lnTo>
                  <a:pt x="0" y="407428"/>
                </a:lnTo>
                <a:lnTo>
                  <a:pt x="56882" y="355358"/>
                </a:lnTo>
                <a:cubicBezTo>
                  <a:pt x="200743" y="198956"/>
                  <a:pt x="233129" y="387"/>
                  <a:pt x="5509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7837556" y="4951435"/>
            <a:ext cx="617437" cy="111600"/>
            <a:chOff x="10435302" y="6601913"/>
            <a:chExt cx="823249" cy="148800"/>
          </a:xfrm>
          <a:solidFill>
            <a:schemeClr val="accent1"/>
          </a:solidFill>
        </p:grpSpPr>
        <p:sp>
          <p:nvSpPr>
            <p:cNvPr id="19" name="Freeform 22"/>
            <p:cNvSpPr>
              <a:spLocks noEditPoints="1"/>
            </p:cNvSpPr>
            <p:nvPr userDrawn="1"/>
          </p:nvSpPr>
          <p:spPr bwMode="auto">
            <a:xfrm>
              <a:off x="10435302" y="6611627"/>
              <a:ext cx="161605" cy="129373"/>
            </a:xfrm>
            <a:custGeom>
              <a:avLst/>
              <a:gdLst>
                <a:gd name="T0" fmla="*/ 68 w 200"/>
                <a:gd name="T1" fmla="*/ 160 h 160"/>
                <a:gd name="T2" fmla="*/ 2 w 200"/>
                <a:gd name="T3" fmla="*/ 123 h 160"/>
                <a:gd name="T4" fmla="*/ 17 w 200"/>
                <a:gd name="T5" fmla="*/ 118 h 160"/>
                <a:gd name="T6" fmla="*/ 24 w 200"/>
                <a:gd name="T7" fmla="*/ 100 h 160"/>
                <a:gd name="T8" fmla="*/ 16 w 200"/>
                <a:gd name="T9" fmla="*/ 82 h 160"/>
                <a:gd name="T10" fmla="*/ 12 w 200"/>
                <a:gd name="T11" fmla="*/ 49 h 160"/>
                <a:gd name="T12" fmla="*/ 10 w 200"/>
                <a:gd name="T13" fmla="*/ 31 h 160"/>
                <a:gd name="T14" fmla="*/ 27 w 200"/>
                <a:gd name="T15" fmla="*/ 2 h 160"/>
                <a:gd name="T16" fmla="*/ 44 w 200"/>
                <a:gd name="T17" fmla="*/ 17 h 160"/>
                <a:gd name="T18" fmla="*/ 97 w 200"/>
                <a:gd name="T19" fmla="*/ 14 h 160"/>
                <a:gd name="T20" fmla="*/ 145 w 200"/>
                <a:gd name="T21" fmla="*/ 2 h 160"/>
                <a:gd name="T22" fmla="*/ 172 w 200"/>
                <a:gd name="T23" fmla="*/ 6 h 160"/>
                <a:gd name="T24" fmla="*/ 183 w 200"/>
                <a:gd name="T25" fmla="*/ 2 h 160"/>
                <a:gd name="T26" fmla="*/ 190 w 200"/>
                <a:gd name="T27" fmla="*/ 17 h 160"/>
                <a:gd name="T28" fmla="*/ 196 w 200"/>
                <a:gd name="T29" fmla="*/ 18 h 160"/>
                <a:gd name="T30" fmla="*/ 197 w 200"/>
                <a:gd name="T31" fmla="*/ 19 h 160"/>
                <a:gd name="T32" fmla="*/ 197 w 200"/>
                <a:gd name="T33" fmla="*/ 20 h 160"/>
                <a:gd name="T34" fmla="*/ 200 w 200"/>
                <a:gd name="T35" fmla="*/ 23 h 160"/>
                <a:gd name="T36" fmla="*/ 190 w 200"/>
                <a:gd name="T37" fmla="*/ 42 h 160"/>
                <a:gd name="T38" fmla="*/ 179 w 200"/>
                <a:gd name="T39" fmla="*/ 54 h 160"/>
                <a:gd name="T40" fmla="*/ 105 w 200"/>
                <a:gd name="T41" fmla="*/ 154 h 160"/>
                <a:gd name="T42" fmla="*/ 10 w 200"/>
                <a:gd name="T43" fmla="*/ 126 h 160"/>
                <a:gd name="T44" fmla="*/ 68 w 200"/>
                <a:gd name="T45" fmla="*/ 152 h 160"/>
                <a:gd name="T46" fmla="*/ 103 w 200"/>
                <a:gd name="T47" fmla="*/ 147 h 160"/>
                <a:gd name="T48" fmla="*/ 171 w 200"/>
                <a:gd name="T49" fmla="*/ 55 h 160"/>
                <a:gd name="T50" fmla="*/ 184 w 200"/>
                <a:gd name="T51" fmla="*/ 37 h 160"/>
                <a:gd name="T52" fmla="*/ 190 w 200"/>
                <a:gd name="T53" fmla="*/ 25 h 160"/>
                <a:gd name="T54" fmla="*/ 184 w 200"/>
                <a:gd name="T55" fmla="*/ 26 h 160"/>
                <a:gd name="T56" fmla="*/ 179 w 200"/>
                <a:gd name="T57" fmla="*/ 21 h 160"/>
                <a:gd name="T58" fmla="*/ 178 w 200"/>
                <a:gd name="T59" fmla="*/ 12 h 160"/>
                <a:gd name="T60" fmla="*/ 159 w 200"/>
                <a:gd name="T61" fmla="*/ 18 h 160"/>
                <a:gd name="T62" fmla="*/ 156 w 200"/>
                <a:gd name="T63" fmla="*/ 17 h 160"/>
                <a:gd name="T64" fmla="*/ 131 w 200"/>
                <a:gd name="T65" fmla="*/ 8 h 160"/>
                <a:gd name="T66" fmla="*/ 94 w 200"/>
                <a:gd name="T67" fmla="*/ 44 h 160"/>
                <a:gd name="T68" fmla="*/ 89 w 200"/>
                <a:gd name="T69" fmla="*/ 48 h 160"/>
                <a:gd name="T70" fmla="*/ 35 w 200"/>
                <a:gd name="T71" fmla="*/ 18 h 160"/>
                <a:gd name="T72" fmla="*/ 18 w 200"/>
                <a:gd name="T73" fmla="*/ 31 h 160"/>
                <a:gd name="T74" fmla="*/ 21 w 200"/>
                <a:gd name="T75" fmla="*/ 49 h 160"/>
                <a:gd name="T76" fmla="*/ 18 w 200"/>
                <a:gd name="T77" fmla="*/ 55 h 160"/>
                <a:gd name="T78" fmla="*/ 23 w 200"/>
                <a:gd name="T79" fmla="*/ 78 h 160"/>
                <a:gd name="T80" fmla="*/ 30 w 200"/>
                <a:gd name="T81" fmla="*/ 87 h 160"/>
                <a:gd name="T82" fmla="*/ 31 w 200"/>
                <a:gd name="T83" fmla="*/ 97 h 160"/>
                <a:gd name="T84" fmla="*/ 60 w 200"/>
                <a:gd name="T85" fmla="*/ 119 h 160"/>
                <a:gd name="T86" fmla="*/ 23 w 200"/>
                <a:gd name="T87" fmla="*/ 126 h 160"/>
                <a:gd name="T88" fmla="*/ 11 w 200"/>
                <a:gd name="T89" fmla="*/ 12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" h="160">
                  <a:moveTo>
                    <a:pt x="68" y="160"/>
                  </a:moveTo>
                  <a:cubicBezTo>
                    <a:pt x="68" y="160"/>
                    <a:pt x="68" y="160"/>
                    <a:pt x="68" y="160"/>
                  </a:cubicBezTo>
                  <a:cubicBezTo>
                    <a:pt x="50" y="160"/>
                    <a:pt x="33" y="156"/>
                    <a:pt x="20" y="148"/>
                  </a:cubicBezTo>
                  <a:cubicBezTo>
                    <a:pt x="19" y="147"/>
                    <a:pt x="0" y="132"/>
                    <a:pt x="2" y="123"/>
                  </a:cubicBezTo>
                  <a:cubicBezTo>
                    <a:pt x="3" y="121"/>
                    <a:pt x="5" y="118"/>
                    <a:pt x="11" y="118"/>
                  </a:cubicBezTo>
                  <a:cubicBezTo>
                    <a:pt x="13" y="118"/>
                    <a:pt x="15" y="118"/>
                    <a:pt x="17" y="118"/>
                  </a:cubicBezTo>
                  <a:cubicBezTo>
                    <a:pt x="24" y="118"/>
                    <a:pt x="31" y="118"/>
                    <a:pt x="37" y="117"/>
                  </a:cubicBezTo>
                  <a:cubicBezTo>
                    <a:pt x="31" y="112"/>
                    <a:pt x="26" y="107"/>
                    <a:pt x="24" y="100"/>
                  </a:cubicBezTo>
                  <a:cubicBezTo>
                    <a:pt x="23" y="98"/>
                    <a:pt x="21" y="94"/>
                    <a:pt x="21" y="90"/>
                  </a:cubicBezTo>
                  <a:cubicBezTo>
                    <a:pt x="19" y="88"/>
                    <a:pt x="17" y="85"/>
                    <a:pt x="16" y="82"/>
                  </a:cubicBezTo>
                  <a:cubicBezTo>
                    <a:pt x="11" y="75"/>
                    <a:pt x="9" y="66"/>
                    <a:pt x="10" y="56"/>
                  </a:cubicBezTo>
                  <a:cubicBezTo>
                    <a:pt x="10" y="53"/>
                    <a:pt x="11" y="50"/>
                    <a:pt x="12" y="49"/>
                  </a:cubicBezTo>
                  <a:cubicBezTo>
                    <a:pt x="12" y="48"/>
                    <a:pt x="11" y="46"/>
                    <a:pt x="11" y="45"/>
                  </a:cubicBezTo>
                  <a:cubicBezTo>
                    <a:pt x="10" y="41"/>
                    <a:pt x="10" y="36"/>
                    <a:pt x="10" y="31"/>
                  </a:cubicBezTo>
                  <a:cubicBezTo>
                    <a:pt x="11" y="20"/>
                    <a:pt x="15" y="12"/>
                    <a:pt x="22" y="4"/>
                  </a:cubicBezTo>
                  <a:cubicBezTo>
                    <a:pt x="24" y="3"/>
                    <a:pt x="25" y="2"/>
                    <a:pt x="27" y="2"/>
                  </a:cubicBezTo>
                  <a:cubicBezTo>
                    <a:pt x="32" y="2"/>
                    <a:pt x="37" y="7"/>
                    <a:pt x="42" y="14"/>
                  </a:cubicBezTo>
                  <a:cubicBezTo>
                    <a:pt x="43" y="15"/>
                    <a:pt x="44" y="16"/>
                    <a:pt x="44" y="17"/>
                  </a:cubicBezTo>
                  <a:cubicBezTo>
                    <a:pt x="55" y="27"/>
                    <a:pt x="68" y="34"/>
                    <a:pt x="86" y="39"/>
                  </a:cubicBezTo>
                  <a:cubicBezTo>
                    <a:pt x="87" y="30"/>
                    <a:pt x="91" y="21"/>
                    <a:pt x="97" y="14"/>
                  </a:cubicBezTo>
                  <a:cubicBezTo>
                    <a:pt x="106" y="5"/>
                    <a:pt x="118" y="0"/>
                    <a:pt x="131" y="0"/>
                  </a:cubicBezTo>
                  <a:cubicBezTo>
                    <a:pt x="136" y="0"/>
                    <a:pt x="140" y="1"/>
                    <a:pt x="145" y="2"/>
                  </a:cubicBezTo>
                  <a:cubicBezTo>
                    <a:pt x="150" y="4"/>
                    <a:pt x="155" y="7"/>
                    <a:pt x="160" y="10"/>
                  </a:cubicBezTo>
                  <a:cubicBezTo>
                    <a:pt x="164" y="10"/>
                    <a:pt x="168" y="8"/>
                    <a:pt x="172" y="6"/>
                  </a:cubicBezTo>
                  <a:cubicBezTo>
                    <a:pt x="172" y="6"/>
                    <a:pt x="173" y="6"/>
                    <a:pt x="174" y="5"/>
                  </a:cubicBezTo>
                  <a:cubicBezTo>
                    <a:pt x="176" y="4"/>
                    <a:pt x="180" y="2"/>
                    <a:pt x="183" y="2"/>
                  </a:cubicBezTo>
                  <a:cubicBezTo>
                    <a:pt x="187" y="2"/>
                    <a:pt x="189" y="3"/>
                    <a:pt x="190" y="6"/>
                  </a:cubicBezTo>
                  <a:cubicBezTo>
                    <a:pt x="191" y="9"/>
                    <a:pt x="191" y="13"/>
                    <a:pt x="190" y="17"/>
                  </a:cubicBezTo>
                  <a:cubicBezTo>
                    <a:pt x="192" y="17"/>
                    <a:pt x="194" y="17"/>
                    <a:pt x="195" y="18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9" y="29"/>
                    <a:pt x="194" y="36"/>
                    <a:pt x="190" y="42"/>
                  </a:cubicBezTo>
                  <a:cubicBezTo>
                    <a:pt x="188" y="44"/>
                    <a:pt x="186" y="46"/>
                    <a:pt x="184" y="47"/>
                  </a:cubicBezTo>
                  <a:cubicBezTo>
                    <a:pt x="181" y="50"/>
                    <a:pt x="179" y="52"/>
                    <a:pt x="179" y="54"/>
                  </a:cubicBezTo>
                  <a:cubicBezTo>
                    <a:pt x="181" y="70"/>
                    <a:pt x="174" y="87"/>
                    <a:pt x="169" y="99"/>
                  </a:cubicBezTo>
                  <a:cubicBezTo>
                    <a:pt x="157" y="125"/>
                    <a:pt x="134" y="145"/>
                    <a:pt x="105" y="154"/>
                  </a:cubicBezTo>
                  <a:cubicBezTo>
                    <a:pt x="93" y="158"/>
                    <a:pt x="81" y="160"/>
                    <a:pt x="68" y="160"/>
                  </a:cubicBezTo>
                  <a:close/>
                  <a:moveTo>
                    <a:pt x="10" y="126"/>
                  </a:moveTo>
                  <a:cubicBezTo>
                    <a:pt x="12" y="130"/>
                    <a:pt x="21" y="139"/>
                    <a:pt x="24" y="141"/>
                  </a:cubicBezTo>
                  <a:cubicBezTo>
                    <a:pt x="36" y="148"/>
                    <a:pt x="52" y="152"/>
                    <a:pt x="68" y="15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80" y="152"/>
                    <a:pt x="92" y="150"/>
                    <a:pt x="103" y="147"/>
                  </a:cubicBezTo>
                  <a:cubicBezTo>
                    <a:pt x="129" y="138"/>
                    <a:pt x="150" y="120"/>
                    <a:pt x="161" y="96"/>
                  </a:cubicBezTo>
                  <a:cubicBezTo>
                    <a:pt x="166" y="85"/>
                    <a:pt x="172" y="69"/>
                    <a:pt x="171" y="55"/>
                  </a:cubicBezTo>
                  <a:cubicBezTo>
                    <a:pt x="171" y="49"/>
                    <a:pt x="175" y="45"/>
                    <a:pt x="179" y="41"/>
                  </a:cubicBezTo>
                  <a:cubicBezTo>
                    <a:pt x="181" y="40"/>
                    <a:pt x="183" y="39"/>
                    <a:pt x="184" y="37"/>
                  </a:cubicBezTo>
                  <a:cubicBezTo>
                    <a:pt x="190" y="29"/>
                    <a:pt x="191" y="25"/>
                    <a:pt x="191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89" y="25"/>
                    <a:pt x="187" y="25"/>
                    <a:pt x="186" y="25"/>
                  </a:cubicBezTo>
                  <a:cubicBezTo>
                    <a:pt x="185" y="26"/>
                    <a:pt x="185" y="26"/>
                    <a:pt x="184" y="26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83" y="13"/>
                    <a:pt x="183" y="11"/>
                    <a:pt x="183" y="10"/>
                  </a:cubicBezTo>
                  <a:cubicBezTo>
                    <a:pt x="181" y="10"/>
                    <a:pt x="179" y="11"/>
                    <a:pt x="178" y="12"/>
                  </a:cubicBezTo>
                  <a:cubicBezTo>
                    <a:pt x="177" y="13"/>
                    <a:pt x="176" y="13"/>
                    <a:pt x="175" y="13"/>
                  </a:cubicBezTo>
                  <a:cubicBezTo>
                    <a:pt x="170" y="16"/>
                    <a:pt x="164" y="18"/>
                    <a:pt x="159" y="18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2" y="14"/>
                    <a:pt x="147" y="11"/>
                    <a:pt x="142" y="10"/>
                  </a:cubicBezTo>
                  <a:cubicBezTo>
                    <a:pt x="139" y="8"/>
                    <a:pt x="135" y="8"/>
                    <a:pt x="131" y="8"/>
                  </a:cubicBezTo>
                  <a:cubicBezTo>
                    <a:pt x="121" y="8"/>
                    <a:pt x="110" y="12"/>
                    <a:pt x="103" y="19"/>
                  </a:cubicBezTo>
                  <a:cubicBezTo>
                    <a:pt x="97" y="26"/>
                    <a:pt x="94" y="35"/>
                    <a:pt x="94" y="44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67" y="42"/>
                    <a:pt x="51" y="34"/>
                    <a:pt x="39" y="22"/>
                  </a:cubicBezTo>
                  <a:cubicBezTo>
                    <a:pt x="38" y="22"/>
                    <a:pt x="37" y="20"/>
                    <a:pt x="35" y="18"/>
                  </a:cubicBezTo>
                  <a:cubicBezTo>
                    <a:pt x="34" y="16"/>
                    <a:pt x="30" y="11"/>
                    <a:pt x="28" y="10"/>
                  </a:cubicBezTo>
                  <a:cubicBezTo>
                    <a:pt x="21" y="16"/>
                    <a:pt x="19" y="22"/>
                    <a:pt x="18" y="31"/>
                  </a:cubicBezTo>
                  <a:cubicBezTo>
                    <a:pt x="18" y="36"/>
                    <a:pt x="18" y="40"/>
                    <a:pt x="19" y="44"/>
                  </a:cubicBezTo>
                  <a:cubicBezTo>
                    <a:pt x="19" y="45"/>
                    <a:pt x="20" y="47"/>
                    <a:pt x="21" y="4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6"/>
                  </a:cubicBezTo>
                  <a:cubicBezTo>
                    <a:pt x="17" y="65"/>
                    <a:pt x="19" y="72"/>
                    <a:pt x="23" y="78"/>
                  </a:cubicBezTo>
                  <a:cubicBezTo>
                    <a:pt x="24" y="81"/>
                    <a:pt x="26" y="83"/>
                    <a:pt x="28" y="85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9" y="91"/>
                    <a:pt x="30" y="94"/>
                    <a:pt x="31" y="97"/>
                  </a:cubicBezTo>
                  <a:cubicBezTo>
                    <a:pt x="34" y="105"/>
                    <a:pt x="41" y="111"/>
                    <a:pt x="50" y="115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40" y="125"/>
                    <a:pt x="32" y="126"/>
                    <a:pt x="23" y="126"/>
                  </a:cubicBezTo>
                  <a:cubicBezTo>
                    <a:pt x="21" y="126"/>
                    <a:pt x="19" y="126"/>
                    <a:pt x="17" y="126"/>
                  </a:cubicBezTo>
                  <a:cubicBezTo>
                    <a:pt x="15" y="126"/>
                    <a:pt x="13" y="126"/>
                    <a:pt x="11" y="126"/>
                  </a:cubicBezTo>
                  <a:cubicBezTo>
                    <a:pt x="11" y="126"/>
                    <a:pt x="10" y="126"/>
                    <a:pt x="10" y="1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20" name="Freeform 35"/>
            <p:cNvSpPr>
              <a:spLocks noEditPoints="1"/>
            </p:cNvSpPr>
            <p:nvPr userDrawn="1"/>
          </p:nvSpPr>
          <p:spPr bwMode="auto">
            <a:xfrm>
              <a:off x="10816239" y="6605224"/>
              <a:ext cx="71089" cy="142178"/>
            </a:xfrm>
            <a:custGeom>
              <a:avLst/>
              <a:gdLst>
                <a:gd name="T0" fmla="*/ 60 w 88"/>
                <a:gd name="T1" fmla="*/ 176 h 176"/>
                <a:gd name="T2" fmla="*/ 16 w 88"/>
                <a:gd name="T3" fmla="*/ 176 h 176"/>
                <a:gd name="T4" fmla="*/ 16 w 88"/>
                <a:gd name="T5" fmla="*/ 92 h 176"/>
                <a:gd name="T6" fmla="*/ 0 w 88"/>
                <a:gd name="T7" fmla="*/ 92 h 176"/>
                <a:gd name="T8" fmla="*/ 0 w 88"/>
                <a:gd name="T9" fmla="*/ 56 h 176"/>
                <a:gd name="T10" fmla="*/ 16 w 88"/>
                <a:gd name="T11" fmla="*/ 56 h 176"/>
                <a:gd name="T12" fmla="*/ 17 w 88"/>
                <a:gd name="T13" fmla="*/ 39 h 176"/>
                <a:gd name="T14" fmla="*/ 57 w 88"/>
                <a:gd name="T15" fmla="*/ 0 h 176"/>
                <a:gd name="T16" fmla="*/ 88 w 88"/>
                <a:gd name="T17" fmla="*/ 0 h 176"/>
                <a:gd name="T18" fmla="*/ 88 w 88"/>
                <a:gd name="T19" fmla="*/ 37 h 176"/>
                <a:gd name="T20" fmla="*/ 64 w 88"/>
                <a:gd name="T21" fmla="*/ 37 h 176"/>
                <a:gd name="T22" fmla="*/ 60 w 88"/>
                <a:gd name="T23" fmla="*/ 40 h 176"/>
                <a:gd name="T24" fmla="*/ 60 w 88"/>
                <a:gd name="T25" fmla="*/ 56 h 176"/>
                <a:gd name="T26" fmla="*/ 84 w 88"/>
                <a:gd name="T27" fmla="*/ 56 h 176"/>
                <a:gd name="T28" fmla="*/ 85 w 88"/>
                <a:gd name="T29" fmla="*/ 92 h 176"/>
                <a:gd name="T30" fmla="*/ 60 w 88"/>
                <a:gd name="T31" fmla="*/ 92 h 176"/>
                <a:gd name="T32" fmla="*/ 60 w 88"/>
                <a:gd name="T33" fmla="*/ 176 h 176"/>
                <a:gd name="T34" fmla="*/ 24 w 88"/>
                <a:gd name="T35" fmla="*/ 168 h 176"/>
                <a:gd name="T36" fmla="*/ 52 w 88"/>
                <a:gd name="T37" fmla="*/ 168 h 176"/>
                <a:gd name="T38" fmla="*/ 53 w 88"/>
                <a:gd name="T39" fmla="*/ 84 h 176"/>
                <a:gd name="T40" fmla="*/ 77 w 88"/>
                <a:gd name="T41" fmla="*/ 84 h 176"/>
                <a:gd name="T42" fmla="*/ 76 w 88"/>
                <a:gd name="T43" fmla="*/ 64 h 176"/>
                <a:gd name="T44" fmla="*/ 52 w 88"/>
                <a:gd name="T45" fmla="*/ 64 h 176"/>
                <a:gd name="T46" fmla="*/ 53 w 88"/>
                <a:gd name="T47" fmla="*/ 41 h 176"/>
                <a:gd name="T48" fmla="*/ 64 w 88"/>
                <a:gd name="T49" fmla="*/ 29 h 176"/>
                <a:gd name="T50" fmla="*/ 79 w 88"/>
                <a:gd name="T51" fmla="*/ 29 h 176"/>
                <a:gd name="T52" fmla="*/ 79 w 88"/>
                <a:gd name="T53" fmla="*/ 8 h 176"/>
                <a:gd name="T54" fmla="*/ 57 w 88"/>
                <a:gd name="T55" fmla="*/ 8 h 176"/>
                <a:gd name="T56" fmla="*/ 25 w 88"/>
                <a:gd name="T57" fmla="*/ 39 h 176"/>
                <a:gd name="T58" fmla="*/ 24 w 88"/>
                <a:gd name="T59" fmla="*/ 64 h 176"/>
                <a:gd name="T60" fmla="*/ 8 w 88"/>
                <a:gd name="T61" fmla="*/ 64 h 176"/>
                <a:gd name="T62" fmla="*/ 8 w 88"/>
                <a:gd name="T63" fmla="*/ 84 h 176"/>
                <a:gd name="T64" fmla="*/ 24 w 88"/>
                <a:gd name="T65" fmla="*/ 84 h 176"/>
                <a:gd name="T66" fmla="*/ 24 w 88"/>
                <a:gd name="T67" fmla="*/ 16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176">
                  <a:moveTo>
                    <a:pt x="60" y="176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20"/>
                    <a:pt x="28" y="0"/>
                    <a:pt x="57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2" y="37"/>
                    <a:pt x="60" y="37"/>
                    <a:pt x="60" y="40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60" y="92"/>
                    <a:pt x="60" y="92"/>
                    <a:pt x="60" y="92"/>
                  </a:cubicBezTo>
                  <a:lnTo>
                    <a:pt x="60" y="176"/>
                  </a:lnTo>
                  <a:close/>
                  <a:moveTo>
                    <a:pt x="24" y="168"/>
                  </a:moveTo>
                  <a:cubicBezTo>
                    <a:pt x="52" y="168"/>
                    <a:pt x="52" y="168"/>
                    <a:pt x="52" y="168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33"/>
                    <a:pt x="59" y="29"/>
                    <a:pt x="64" y="29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28" y="8"/>
                    <a:pt x="25" y="32"/>
                    <a:pt x="25" y="39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24" y="84"/>
                    <a:pt x="24" y="84"/>
                    <a:pt x="24" y="84"/>
                  </a:cubicBezTo>
                  <a:lnTo>
                    <a:pt x="24" y="1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21" name="Freeform 37"/>
            <p:cNvSpPr>
              <a:spLocks noEditPoints="1"/>
            </p:cNvSpPr>
            <p:nvPr userDrawn="1"/>
          </p:nvSpPr>
          <p:spPr bwMode="auto">
            <a:xfrm>
              <a:off x="11106660" y="6601913"/>
              <a:ext cx="151891" cy="148800"/>
            </a:xfrm>
            <a:custGeom>
              <a:avLst/>
              <a:gdLst>
                <a:gd name="T0" fmla="*/ 17 w 188"/>
                <a:gd name="T1" fmla="*/ 184 h 184"/>
                <a:gd name="T2" fmla="*/ 0 w 188"/>
                <a:gd name="T3" fmla="*/ 17 h 184"/>
                <a:gd name="T4" fmla="*/ 170 w 188"/>
                <a:gd name="T5" fmla="*/ 0 h 184"/>
                <a:gd name="T6" fmla="*/ 188 w 188"/>
                <a:gd name="T7" fmla="*/ 167 h 184"/>
                <a:gd name="T8" fmla="*/ 17 w 188"/>
                <a:gd name="T9" fmla="*/ 8 h 184"/>
                <a:gd name="T10" fmla="*/ 7 w 188"/>
                <a:gd name="T11" fmla="*/ 167 h 184"/>
                <a:gd name="T12" fmla="*/ 170 w 188"/>
                <a:gd name="T13" fmla="*/ 176 h 184"/>
                <a:gd name="T14" fmla="*/ 180 w 188"/>
                <a:gd name="T15" fmla="*/ 17 h 184"/>
                <a:gd name="T16" fmla="*/ 17 w 188"/>
                <a:gd name="T17" fmla="*/ 8 h 184"/>
                <a:gd name="T18" fmla="*/ 26 w 188"/>
                <a:gd name="T19" fmla="*/ 168 h 184"/>
                <a:gd name="T20" fmla="*/ 16 w 188"/>
                <a:gd name="T21" fmla="*/ 85 h 184"/>
                <a:gd name="T22" fmla="*/ 48 w 188"/>
                <a:gd name="T23" fmla="*/ 81 h 184"/>
                <a:gd name="T24" fmla="*/ 52 w 188"/>
                <a:gd name="T25" fmla="*/ 86 h 184"/>
                <a:gd name="T26" fmla="*/ 94 w 188"/>
                <a:gd name="T27" fmla="*/ 141 h 184"/>
                <a:gd name="T28" fmla="*/ 135 w 188"/>
                <a:gd name="T29" fmla="*/ 86 h 184"/>
                <a:gd name="T30" fmla="*/ 139 w 188"/>
                <a:gd name="T31" fmla="*/ 81 h 184"/>
                <a:gd name="T32" fmla="*/ 172 w 188"/>
                <a:gd name="T33" fmla="*/ 85 h 184"/>
                <a:gd name="T34" fmla="*/ 161 w 188"/>
                <a:gd name="T35" fmla="*/ 168 h 184"/>
                <a:gd name="T36" fmla="*/ 23 w 188"/>
                <a:gd name="T37" fmla="*/ 158 h 184"/>
                <a:gd name="T38" fmla="*/ 161 w 188"/>
                <a:gd name="T39" fmla="*/ 160 h 184"/>
                <a:gd name="T40" fmla="*/ 164 w 188"/>
                <a:gd name="T41" fmla="*/ 89 h 184"/>
                <a:gd name="T42" fmla="*/ 145 w 188"/>
                <a:gd name="T43" fmla="*/ 98 h 184"/>
                <a:gd name="T44" fmla="*/ 43 w 188"/>
                <a:gd name="T45" fmla="*/ 98 h 184"/>
                <a:gd name="T46" fmla="*/ 23 w 188"/>
                <a:gd name="T47" fmla="*/ 89 h 184"/>
                <a:gd name="T48" fmla="*/ 58 w 188"/>
                <a:gd name="T49" fmla="*/ 98 h 184"/>
                <a:gd name="T50" fmla="*/ 129 w 188"/>
                <a:gd name="T51" fmla="*/ 98 h 184"/>
                <a:gd name="T52" fmla="*/ 94 w 188"/>
                <a:gd name="T53" fmla="*/ 71 h 184"/>
                <a:gd name="T54" fmla="*/ 94 w 188"/>
                <a:gd name="T55" fmla="*/ 125 h 184"/>
                <a:gd name="T56" fmla="*/ 94 w 188"/>
                <a:gd name="T57" fmla="*/ 71 h 184"/>
                <a:gd name="T58" fmla="*/ 135 w 188"/>
                <a:gd name="T59" fmla="*/ 60 h 184"/>
                <a:gd name="T60" fmla="*/ 124 w 188"/>
                <a:gd name="T61" fmla="*/ 30 h 184"/>
                <a:gd name="T62" fmla="*/ 156 w 188"/>
                <a:gd name="T63" fmla="*/ 20 h 184"/>
                <a:gd name="T64" fmla="*/ 168 w 188"/>
                <a:gd name="T65" fmla="*/ 50 h 184"/>
                <a:gd name="T66" fmla="*/ 135 w 188"/>
                <a:gd name="T67" fmla="*/ 28 h 184"/>
                <a:gd name="T68" fmla="*/ 132 w 188"/>
                <a:gd name="T69" fmla="*/ 49 h 184"/>
                <a:gd name="T70" fmla="*/ 157 w 188"/>
                <a:gd name="T71" fmla="*/ 52 h 184"/>
                <a:gd name="T72" fmla="*/ 160 w 188"/>
                <a:gd name="T73" fmla="*/ 31 h 184"/>
                <a:gd name="T74" fmla="*/ 135 w 188"/>
                <a:gd name="T75" fmla="*/ 2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84">
                  <a:moveTo>
                    <a:pt x="170" y="184"/>
                  </a:moveTo>
                  <a:cubicBezTo>
                    <a:pt x="17" y="184"/>
                    <a:pt x="17" y="184"/>
                    <a:pt x="17" y="184"/>
                  </a:cubicBezTo>
                  <a:cubicBezTo>
                    <a:pt x="8" y="184"/>
                    <a:pt x="0" y="176"/>
                    <a:pt x="0" y="16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80" y="0"/>
                    <a:pt x="188" y="8"/>
                    <a:pt x="188" y="17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88" y="176"/>
                    <a:pt x="180" y="184"/>
                    <a:pt x="170" y="184"/>
                  </a:cubicBezTo>
                  <a:close/>
                  <a:moveTo>
                    <a:pt x="17" y="8"/>
                  </a:moveTo>
                  <a:cubicBezTo>
                    <a:pt x="12" y="8"/>
                    <a:pt x="7" y="12"/>
                    <a:pt x="7" y="17"/>
                  </a:cubicBezTo>
                  <a:cubicBezTo>
                    <a:pt x="7" y="167"/>
                    <a:pt x="7" y="167"/>
                    <a:pt x="7" y="167"/>
                  </a:cubicBezTo>
                  <a:cubicBezTo>
                    <a:pt x="7" y="172"/>
                    <a:pt x="12" y="176"/>
                    <a:pt x="17" y="176"/>
                  </a:cubicBezTo>
                  <a:cubicBezTo>
                    <a:pt x="170" y="176"/>
                    <a:pt x="170" y="176"/>
                    <a:pt x="170" y="176"/>
                  </a:cubicBezTo>
                  <a:cubicBezTo>
                    <a:pt x="175" y="176"/>
                    <a:pt x="180" y="172"/>
                    <a:pt x="180" y="167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0" y="12"/>
                    <a:pt x="175" y="8"/>
                    <a:pt x="170" y="8"/>
                  </a:cubicBezTo>
                  <a:lnTo>
                    <a:pt x="17" y="8"/>
                  </a:lnTo>
                  <a:close/>
                  <a:moveTo>
                    <a:pt x="161" y="168"/>
                  </a:moveTo>
                  <a:cubicBezTo>
                    <a:pt x="26" y="168"/>
                    <a:pt x="26" y="168"/>
                    <a:pt x="26" y="168"/>
                  </a:cubicBezTo>
                  <a:cubicBezTo>
                    <a:pt x="20" y="168"/>
                    <a:pt x="16" y="163"/>
                    <a:pt x="16" y="158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3"/>
                    <a:pt x="17" y="81"/>
                    <a:pt x="19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50" y="81"/>
                    <a:pt x="51" y="82"/>
                    <a:pt x="51" y="83"/>
                  </a:cubicBezTo>
                  <a:cubicBezTo>
                    <a:pt x="52" y="84"/>
                    <a:pt x="52" y="85"/>
                    <a:pt x="52" y="86"/>
                  </a:cubicBezTo>
                  <a:cubicBezTo>
                    <a:pt x="51" y="90"/>
                    <a:pt x="50" y="94"/>
                    <a:pt x="50" y="98"/>
                  </a:cubicBezTo>
                  <a:cubicBezTo>
                    <a:pt x="50" y="122"/>
                    <a:pt x="70" y="141"/>
                    <a:pt x="94" y="141"/>
                  </a:cubicBezTo>
                  <a:cubicBezTo>
                    <a:pt x="117" y="141"/>
                    <a:pt x="137" y="122"/>
                    <a:pt x="137" y="98"/>
                  </a:cubicBezTo>
                  <a:cubicBezTo>
                    <a:pt x="137" y="94"/>
                    <a:pt x="136" y="90"/>
                    <a:pt x="135" y="86"/>
                  </a:cubicBezTo>
                  <a:cubicBezTo>
                    <a:pt x="135" y="85"/>
                    <a:pt x="135" y="84"/>
                    <a:pt x="136" y="83"/>
                  </a:cubicBezTo>
                  <a:cubicBezTo>
                    <a:pt x="136" y="82"/>
                    <a:pt x="138" y="81"/>
                    <a:pt x="139" y="81"/>
                  </a:cubicBezTo>
                  <a:cubicBezTo>
                    <a:pt x="168" y="81"/>
                    <a:pt x="168" y="81"/>
                    <a:pt x="168" y="81"/>
                  </a:cubicBezTo>
                  <a:cubicBezTo>
                    <a:pt x="170" y="81"/>
                    <a:pt x="172" y="83"/>
                    <a:pt x="172" y="85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63"/>
                    <a:pt x="167" y="168"/>
                    <a:pt x="161" y="168"/>
                  </a:cubicBezTo>
                  <a:close/>
                  <a:moveTo>
                    <a:pt x="23" y="89"/>
                  </a:moveTo>
                  <a:cubicBezTo>
                    <a:pt x="23" y="158"/>
                    <a:pt x="23" y="158"/>
                    <a:pt x="23" y="158"/>
                  </a:cubicBezTo>
                  <a:cubicBezTo>
                    <a:pt x="23" y="159"/>
                    <a:pt x="25" y="160"/>
                    <a:pt x="26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3" y="160"/>
                    <a:pt x="164" y="159"/>
                    <a:pt x="164" y="158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4" y="92"/>
                    <a:pt x="145" y="95"/>
                    <a:pt x="145" y="98"/>
                  </a:cubicBezTo>
                  <a:cubicBezTo>
                    <a:pt x="145" y="126"/>
                    <a:pt x="122" y="148"/>
                    <a:pt x="94" y="148"/>
                  </a:cubicBezTo>
                  <a:cubicBezTo>
                    <a:pt x="65" y="148"/>
                    <a:pt x="43" y="126"/>
                    <a:pt x="43" y="98"/>
                  </a:cubicBezTo>
                  <a:cubicBezTo>
                    <a:pt x="43" y="95"/>
                    <a:pt x="43" y="92"/>
                    <a:pt x="43" y="89"/>
                  </a:cubicBezTo>
                  <a:lnTo>
                    <a:pt x="23" y="89"/>
                  </a:lnTo>
                  <a:close/>
                  <a:moveTo>
                    <a:pt x="94" y="133"/>
                  </a:moveTo>
                  <a:cubicBezTo>
                    <a:pt x="74" y="133"/>
                    <a:pt x="58" y="117"/>
                    <a:pt x="58" y="98"/>
                  </a:cubicBezTo>
                  <a:cubicBezTo>
                    <a:pt x="58" y="79"/>
                    <a:pt x="74" y="64"/>
                    <a:pt x="94" y="64"/>
                  </a:cubicBezTo>
                  <a:cubicBezTo>
                    <a:pt x="113" y="64"/>
                    <a:pt x="129" y="79"/>
                    <a:pt x="129" y="98"/>
                  </a:cubicBezTo>
                  <a:cubicBezTo>
                    <a:pt x="129" y="117"/>
                    <a:pt x="113" y="133"/>
                    <a:pt x="94" y="133"/>
                  </a:cubicBezTo>
                  <a:close/>
                  <a:moveTo>
                    <a:pt x="94" y="71"/>
                  </a:moveTo>
                  <a:cubicBezTo>
                    <a:pt x="78" y="71"/>
                    <a:pt x="66" y="84"/>
                    <a:pt x="66" y="98"/>
                  </a:cubicBezTo>
                  <a:cubicBezTo>
                    <a:pt x="66" y="113"/>
                    <a:pt x="78" y="125"/>
                    <a:pt x="94" y="125"/>
                  </a:cubicBezTo>
                  <a:cubicBezTo>
                    <a:pt x="109" y="125"/>
                    <a:pt x="121" y="113"/>
                    <a:pt x="121" y="98"/>
                  </a:cubicBezTo>
                  <a:cubicBezTo>
                    <a:pt x="121" y="84"/>
                    <a:pt x="109" y="71"/>
                    <a:pt x="94" y="71"/>
                  </a:cubicBezTo>
                  <a:close/>
                  <a:moveTo>
                    <a:pt x="156" y="60"/>
                  </a:moveTo>
                  <a:cubicBezTo>
                    <a:pt x="135" y="60"/>
                    <a:pt x="135" y="60"/>
                    <a:pt x="135" y="60"/>
                  </a:cubicBezTo>
                  <a:cubicBezTo>
                    <a:pt x="129" y="60"/>
                    <a:pt x="124" y="55"/>
                    <a:pt x="124" y="50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4" y="24"/>
                    <a:pt x="129" y="20"/>
                    <a:pt x="135" y="20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63" y="20"/>
                    <a:pt x="168" y="24"/>
                    <a:pt x="168" y="30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55"/>
                    <a:pt x="163" y="60"/>
                    <a:pt x="156" y="60"/>
                  </a:cubicBezTo>
                  <a:close/>
                  <a:moveTo>
                    <a:pt x="135" y="28"/>
                  </a:moveTo>
                  <a:cubicBezTo>
                    <a:pt x="133" y="28"/>
                    <a:pt x="132" y="29"/>
                    <a:pt x="132" y="31"/>
                  </a:cubicBezTo>
                  <a:cubicBezTo>
                    <a:pt x="132" y="49"/>
                    <a:pt x="132" y="49"/>
                    <a:pt x="132" y="49"/>
                  </a:cubicBezTo>
                  <a:cubicBezTo>
                    <a:pt x="132" y="51"/>
                    <a:pt x="133" y="52"/>
                    <a:pt x="135" y="52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8" y="52"/>
                    <a:pt x="160" y="51"/>
                    <a:pt x="160" y="49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29"/>
                    <a:pt x="158" y="28"/>
                    <a:pt x="157" y="28"/>
                  </a:cubicBezTo>
                  <a:lnTo>
                    <a:pt x="135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en-US" sz="1400">
                <a:solidFill>
                  <a:prstClr val="black"/>
                </a:solidFill>
              </a:endParaRPr>
            </a:p>
          </p:txBody>
        </p:sp>
      </p:grp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239812" y="0"/>
            <a:ext cx="3069771" cy="5143500"/>
          </a:xfrm>
          <a:prstGeom prst="rect">
            <a:avLst/>
          </a:prstGeom>
        </p:spPr>
        <p:txBody>
          <a:bodyPr lIns="68553" tIns="34289" rIns="68553" bIns="34289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571771"/>
            <a:ext cx="2286000" cy="257174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6000" y="9"/>
            <a:ext cx="2286000" cy="257174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2571769"/>
            <a:ext cx="2286000" cy="257174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9"/>
            <a:ext cx="2286000" cy="257174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6" y="2"/>
            <a:ext cx="9143999" cy="3760839"/>
          </a:xfrm>
          <a:prstGeom prst="rect">
            <a:avLst/>
          </a:prstGeom>
        </p:spPr>
        <p:txBody>
          <a:bodyPr lIns="68553" tIns="34289" rIns="68553" bIns="34289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051139" y="1440035"/>
            <a:ext cx="2895993" cy="2895993"/>
          </a:xfrm>
          <a:custGeom>
            <a:avLst/>
            <a:gdLst>
              <a:gd name="connsiteX0" fmla="*/ 60739 w 3861324"/>
              <a:gd name="connsiteY0" fmla="*/ 0 h 3861324"/>
              <a:gd name="connsiteX1" fmla="*/ 3800585 w 3861324"/>
              <a:gd name="connsiteY1" fmla="*/ 0 h 3861324"/>
              <a:gd name="connsiteX2" fmla="*/ 3861324 w 3861324"/>
              <a:gd name="connsiteY2" fmla="*/ 60739 h 3861324"/>
              <a:gd name="connsiteX3" fmla="*/ 3861324 w 3861324"/>
              <a:gd name="connsiteY3" fmla="*/ 3800585 h 3861324"/>
              <a:gd name="connsiteX4" fmla="*/ 3800585 w 3861324"/>
              <a:gd name="connsiteY4" fmla="*/ 3861324 h 3861324"/>
              <a:gd name="connsiteX5" fmla="*/ 60739 w 3861324"/>
              <a:gd name="connsiteY5" fmla="*/ 3861324 h 3861324"/>
              <a:gd name="connsiteX6" fmla="*/ 0 w 3861324"/>
              <a:gd name="connsiteY6" fmla="*/ 3800585 h 3861324"/>
              <a:gd name="connsiteX7" fmla="*/ 0 w 3861324"/>
              <a:gd name="connsiteY7" fmla="*/ 60739 h 3861324"/>
              <a:gd name="connsiteX8" fmla="*/ 60739 w 3861324"/>
              <a:gd name="connsiteY8" fmla="*/ 0 h 386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1324" h="3861324">
                <a:moveTo>
                  <a:pt x="60739" y="0"/>
                </a:moveTo>
                <a:lnTo>
                  <a:pt x="3800585" y="0"/>
                </a:lnTo>
                <a:cubicBezTo>
                  <a:pt x="3834130" y="0"/>
                  <a:pt x="3861324" y="27194"/>
                  <a:pt x="3861324" y="60739"/>
                </a:cubicBezTo>
                <a:lnTo>
                  <a:pt x="3861324" y="3800585"/>
                </a:lnTo>
                <a:cubicBezTo>
                  <a:pt x="3861324" y="3834130"/>
                  <a:pt x="3834130" y="3861324"/>
                  <a:pt x="3800585" y="3861324"/>
                </a:cubicBezTo>
                <a:lnTo>
                  <a:pt x="60739" y="3861324"/>
                </a:lnTo>
                <a:cubicBezTo>
                  <a:pt x="27194" y="3861324"/>
                  <a:pt x="0" y="3834130"/>
                  <a:pt x="0" y="3800585"/>
                </a:cubicBezTo>
                <a:lnTo>
                  <a:pt x="0" y="60739"/>
                </a:lnTo>
                <a:cubicBezTo>
                  <a:pt x="0" y="27194"/>
                  <a:pt x="27194" y="0"/>
                  <a:pt x="60739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698500" sx="92000" sy="92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53" tIns="34289" rIns="68553" bIns="34289" numCol="1" spcCol="0" rtlCol="0" fromWordArt="0" anchor="t" anchorCtr="0" forceAA="0" compatLnSpc="1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6452844" y="1926787"/>
            <a:ext cx="1676338" cy="1513115"/>
          </a:xfrm>
          <a:custGeom>
            <a:avLst/>
            <a:gdLst>
              <a:gd name="connsiteX0" fmla="*/ 89516 w 2235117"/>
              <a:gd name="connsiteY0" fmla="*/ 0 h 2017486"/>
              <a:gd name="connsiteX1" fmla="*/ 2145601 w 2235117"/>
              <a:gd name="connsiteY1" fmla="*/ 0 h 2017486"/>
              <a:gd name="connsiteX2" fmla="*/ 2235117 w 2235117"/>
              <a:gd name="connsiteY2" fmla="*/ 89516 h 2017486"/>
              <a:gd name="connsiteX3" fmla="*/ 2235117 w 2235117"/>
              <a:gd name="connsiteY3" fmla="*/ 1927970 h 2017486"/>
              <a:gd name="connsiteX4" fmla="*/ 2145601 w 2235117"/>
              <a:gd name="connsiteY4" fmla="*/ 2017486 h 2017486"/>
              <a:gd name="connsiteX5" fmla="*/ 89516 w 2235117"/>
              <a:gd name="connsiteY5" fmla="*/ 2017486 h 2017486"/>
              <a:gd name="connsiteX6" fmla="*/ 0 w 2235117"/>
              <a:gd name="connsiteY6" fmla="*/ 1927970 h 2017486"/>
              <a:gd name="connsiteX7" fmla="*/ 0 w 2235117"/>
              <a:gd name="connsiteY7" fmla="*/ 89516 h 2017486"/>
              <a:gd name="connsiteX8" fmla="*/ 89516 w 2235117"/>
              <a:gd name="connsiteY8" fmla="*/ 0 h 201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5117" h="2017486">
                <a:moveTo>
                  <a:pt x="89516" y="0"/>
                </a:moveTo>
                <a:lnTo>
                  <a:pt x="2145601" y="0"/>
                </a:lnTo>
                <a:cubicBezTo>
                  <a:pt x="2195039" y="0"/>
                  <a:pt x="2235117" y="40078"/>
                  <a:pt x="2235117" y="89516"/>
                </a:cubicBezTo>
                <a:lnTo>
                  <a:pt x="2235117" y="1927970"/>
                </a:lnTo>
                <a:cubicBezTo>
                  <a:pt x="2235117" y="1977408"/>
                  <a:pt x="2195039" y="2017486"/>
                  <a:pt x="2145601" y="2017486"/>
                </a:cubicBezTo>
                <a:lnTo>
                  <a:pt x="89516" y="2017486"/>
                </a:lnTo>
                <a:cubicBezTo>
                  <a:pt x="40078" y="2017486"/>
                  <a:pt x="0" y="1977408"/>
                  <a:pt x="0" y="1927970"/>
                </a:cubicBezTo>
                <a:lnTo>
                  <a:pt x="0" y="89516"/>
                </a:lnTo>
                <a:cubicBezTo>
                  <a:pt x="0" y="40078"/>
                  <a:pt x="40078" y="0"/>
                  <a:pt x="8951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25500" dist="381000" dir="5400000" sx="83000" sy="83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53" tIns="34289" rIns="68553" bIns="34289" numCol="1" spcCol="0" rtlCol="0" fromWordArt="0" anchor="t" anchorCtr="0" forceAA="0" compatLnSpc="1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4640169" y="1926787"/>
            <a:ext cx="1676338" cy="1513115"/>
          </a:xfrm>
          <a:custGeom>
            <a:avLst/>
            <a:gdLst>
              <a:gd name="connsiteX0" fmla="*/ 89516 w 2235117"/>
              <a:gd name="connsiteY0" fmla="*/ 0 h 2017486"/>
              <a:gd name="connsiteX1" fmla="*/ 2145601 w 2235117"/>
              <a:gd name="connsiteY1" fmla="*/ 0 h 2017486"/>
              <a:gd name="connsiteX2" fmla="*/ 2235117 w 2235117"/>
              <a:gd name="connsiteY2" fmla="*/ 89516 h 2017486"/>
              <a:gd name="connsiteX3" fmla="*/ 2235117 w 2235117"/>
              <a:gd name="connsiteY3" fmla="*/ 1927970 h 2017486"/>
              <a:gd name="connsiteX4" fmla="*/ 2145601 w 2235117"/>
              <a:gd name="connsiteY4" fmla="*/ 2017486 h 2017486"/>
              <a:gd name="connsiteX5" fmla="*/ 89516 w 2235117"/>
              <a:gd name="connsiteY5" fmla="*/ 2017486 h 2017486"/>
              <a:gd name="connsiteX6" fmla="*/ 0 w 2235117"/>
              <a:gd name="connsiteY6" fmla="*/ 1927970 h 2017486"/>
              <a:gd name="connsiteX7" fmla="*/ 0 w 2235117"/>
              <a:gd name="connsiteY7" fmla="*/ 89516 h 2017486"/>
              <a:gd name="connsiteX8" fmla="*/ 89516 w 2235117"/>
              <a:gd name="connsiteY8" fmla="*/ 0 h 201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5117" h="2017486">
                <a:moveTo>
                  <a:pt x="89516" y="0"/>
                </a:moveTo>
                <a:lnTo>
                  <a:pt x="2145601" y="0"/>
                </a:lnTo>
                <a:cubicBezTo>
                  <a:pt x="2195039" y="0"/>
                  <a:pt x="2235117" y="40078"/>
                  <a:pt x="2235117" y="89516"/>
                </a:cubicBezTo>
                <a:lnTo>
                  <a:pt x="2235117" y="1927970"/>
                </a:lnTo>
                <a:cubicBezTo>
                  <a:pt x="2235117" y="1977408"/>
                  <a:pt x="2195039" y="2017486"/>
                  <a:pt x="2145601" y="2017486"/>
                </a:cubicBezTo>
                <a:lnTo>
                  <a:pt x="89516" y="2017486"/>
                </a:lnTo>
                <a:cubicBezTo>
                  <a:pt x="40078" y="2017486"/>
                  <a:pt x="0" y="1977408"/>
                  <a:pt x="0" y="1927970"/>
                </a:cubicBezTo>
                <a:lnTo>
                  <a:pt x="0" y="89516"/>
                </a:lnTo>
                <a:cubicBezTo>
                  <a:pt x="0" y="40078"/>
                  <a:pt x="40078" y="0"/>
                  <a:pt x="8951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25500" dist="381000" dir="5400000" sx="83000" sy="83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53" tIns="34289" rIns="68553" bIns="34289" numCol="1" spcCol="0" rtlCol="0" fromWordArt="0" anchor="t" anchorCtr="0" forceAA="0" compatLnSpc="1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2827497" y="1926787"/>
            <a:ext cx="1676338" cy="1513115"/>
          </a:xfrm>
          <a:custGeom>
            <a:avLst/>
            <a:gdLst>
              <a:gd name="connsiteX0" fmla="*/ 89516 w 2235117"/>
              <a:gd name="connsiteY0" fmla="*/ 0 h 2017486"/>
              <a:gd name="connsiteX1" fmla="*/ 2145601 w 2235117"/>
              <a:gd name="connsiteY1" fmla="*/ 0 h 2017486"/>
              <a:gd name="connsiteX2" fmla="*/ 2235117 w 2235117"/>
              <a:gd name="connsiteY2" fmla="*/ 89516 h 2017486"/>
              <a:gd name="connsiteX3" fmla="*/ 2235117 w 2235117"/>
              <a:gd name="connsiteY3" fmla="*/ 1927970 h 2017486"/>
              <a:gd name="connsiteX4" fmla="*/ 2145601 w 2235117"/>
              <a:gd name="connsiteY4" fmla="*/ 2017486 h 2017486"/>
              <a:gd name="connsiteX5" fmla="*/ 89516 w 2235117"/>
              <a:gd name="connsiteY5" fmla="*/ 2017486 h 2017486"/>
              <a:gd name="connsiteX6" fmla="*/ 0 w 2235117"/>
              <a:gd name="connsiteY6" fmla="*/ 1927970 h 2017486"/>
              <a:gd name="connsiteX7" fmla="*/ 0 w 2235117"/>
              <a:gd name="connsiteY7" fmla="*/ 89516 h 2017486"/>
              <a:gd name="connsiteX8" fmla="*/ 89516 w 2235117"/>
              <a:gd name="connsiteY8" fmla="*/ 0 h 201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5117" h="2017486">
                <a:moveTo>
                  <a:pt x="89516" y="0"/>
                </a:moveTo>
                <a:lnTo>
                  <a:pt x="2145601" y="0"/>
                </a:lnTo>
                <a:cubicBezTo>
                  <a:pt x="2195039" y="0"/>
                  <a:pt x="2235117" y="40078"/>
                  <a:pt x="2235117" y="89516"/>
                </a:cubicBezTo>
                <a:lnTo>
                  <a:pt x="2235117" y="1927970"/>
                </a:lnTo>
                <a:cubicBezTo>
                  <a:pt x="2235117" y="1977408"/>
                  <a:pt x="2195039" y="2017486"/>
                  <a:pt x="2145601" y="2017486"/>
                </a:cubicBezTo>
                <a:lnTo>
                  <a:pt x="89516" y="2017486"/>
                </a:lnTo>
                <a:cubicBezTo>
                  <a:pt x="40078" y="2017486"/>
                  <a:pt x="0" y="1977408"/>
                  <a:pt x="0" y="1927970"/>
                </a:cubicBezTo>
                <a:lnTo>
                  <a:pt x="0" y="89516"/>
                </a:lnTo>
                <a:cubicBezTo>
                  <a:pt x="0" y="40078"/>
                  <a:pt x="40078" y="0"/>
                  <a:pt x="8951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25500" dist="381000" dir="5400000" sx="83000" sy="83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53" tIns="34289" rIns="68553" bIns="34289" numCol="1" spcCol="0" rtlCol="0" fromWordArt="0" anchor="t" anchorCtr="0" forceAA="0" compatLnSpc="1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1014822" y="1926787"/>
            <a:ext cx="1676338" cy="1513115"/>
          </a:xfrm>
          <a:custGeom>
            <a:avLst/>
            <a:gdLst>
              <a:gd name="connsiteX0" fmla="*/ 89516 w 2235117"/>
              <a:gd name="connsiteY0" fmla="*/ 0 h 2017486"/>
              <a:gd name="connsiteX1" fmla="*/ 2145601 w 2235117"/>
              <a:gd name="connsiteY1" fmla="*/ 0 h 2017486"/>
              <a:gd name="connsiteX2" fmla="*/ 2235117 w 2235117"/>
              <a:gd name="connsiteY2" fmla="*/ 89516 h 2017486"/>
              <a:gd name="connsiteX3" fmla="*/ 2235117 w 2235117"/>
              <a:gd name="connsiteY3" fmla="*/ 1927970 h 2017486"/>
              <a:gd name="connsiteX4" fmla="*/ 2145601 w 2235117"/>
              <a:gd name="connsiteY4" fmla="*/ 2017486 h 2017486"/>
              <a:gd name="connsiteX5" fmla="*/ 89516 w 2235117"/>
              <a:gd name="connsiteY5" fmla="*/ 2017486 h 2017486"/>
              <a:gd name="connsiteX6" fmla="*/ 0 w 2235117"/>
              <a:gd name="connsiteY6" fmla="*/ 1927970 h 2017486"/>
              <a:gd name="connsiteX7" fmla="*/ 0 w 2235117"/>
              <a:gd name="connsiteY7" fmla="*/ 89516 h 2017486"/>
              <a:gd name="connsiteX8" fmla="*/ 89516 w 2235117"/>
              <a:gd name="connsiteY8" fmla="*/ 0 h 201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5117" h="2017486">
                <a:moveTo>
                  <a:pt x="89516" y="0"/>
                </a:moveTo>
                <a:lnTo>
                  <a:pt x="2145601" y="0"/>
                </a:lnTo>
                <a:cubicBezTo>
                  <a:pt x="2195039" y="0"/>
                  <a:pt x="2235117" y="40078"/>
                  <a:pt x="2235117" y="89516"/>
                </a:cubicBezTo>
                <a:lnTo>
                  <a:pt x="2235117" y="1927970"/>
                </a:lnTo>
                <a:cubicBezTo>
                  <a:pt x="2235117" y="1977408"/>
                  <a:pt x="2195039" y="2017486"/>
                  <a:pt x="2145601" y="2017486"/>
                </a:cubicBezTo>
                <a:lnTo>
                  <a:pt x="89516" y="2017486"/>
                </a:lnTo>
                <a:cubicBezTo>
                  <a:pt x="40078" y="2017486"/>
                  <a:pt x="0" y="1977408"/>
                  <a:pt x="0" y="1927970"/>
                </a:cubicBezTo>
                <a:lnTo>
                  <a:pt x="0" y="89516"/>
                </a:lnTo>
                <a:cubicBezTo>
                  <a:pt x="0" y="40078"/>
                  <a:pt x="40078" y="0"/>
                  <a:pt x="8951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25500" dist="381000" dir="5400000" sx="83000" sy="83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53" tIns="34289" rIns="68553" bIns="34289" numCol="1" spcCol="0" rtlCol="0" fromWordArt="0" anchor="t" anchorCtr="0" forceAA="0" compatLnSpc="1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14" grpId="0"/>
      <p:bldP spid="13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" y="1"/>
            <a:ext cx="9143991" cy="3786188"/>
          </a:xfrm>
          <a:custGeom>
            <a:avLst/>
            <a:gdLst>
              <a:gd name="connsiteX0" fmla="*/ 0 w 12191988"/>
              <a:gd name="connsiteY0" fmla="*/ 0 h 5048250"/>
              <a:gd name="connsiteX1" fmla="*/ 12191988 w 12191988"/>
              <a:gd name="connsiteY1" fmla="*/ 0 h 5048250"/>
              <a:gd name="connsiteX2" fmla="*/ 12191988 w 12191988"/>
              <a:gd name="connsiteY2" fmla="*/ 4804440 h 5048250"/>
              <a:gd name="connsiteX3" fmla="*/ 12172832 w 12191988"/>
              <a:gd name="connsiteY3" fmla="*/ 4899324 h 5048250"/>
              <a:gd name="connsiteX4" fmla="*/ 11948154 w 12191988"/>
              <a:gd name="connsiteY4" fmla="*/ 5048250 h 5048250"/>
              <a:gd name="connsiteX5" fmla="*/ 11704314 w 12191988"/>
              <a:gd name="connsiteY5" fmla="*/ 4804410 h 5048250"/>
              <a:gd name="connsiteX6" fmla="*/ 11704314 w 12191988"/>
              <a:gd name="connsiteY6" fmla="*/ 4072890 h 5048250"/>
              <a:gd name="connsiteX7" fmla="*/ 11460474 w 12191988"/>
              <a:gd name="connsiteY7" fmla="*/ 3829050 h 5048250"/>
              <a:gd name="connsiteX8" fmla="*/ 11216634 w 12191988"/>
              <a:gd name="connsiteY8" fmla="*/ 4072890 h 5048250"/>
              <a:gd name="connsiteX9" fmla="*/ 11216634 w 12191988"/>
              <a:gd name="connsiteY9" fmla="*/ 4804410 h 5048250"/>
              <a:gd name="connsiteX10" fmla="*/ 10972794 w 12191988"/>
              <a:gd name="connsiteY10" fmla="*/ 5048250 h 5048250"/>
              <a:gd name="connsiteX11" fmla="*/ 10728954 w 12191988"/>
              <a:gd name="connsiteY11" fmla="*/ 4804410 h 5048250"/>
              <a:gd name="connsiteX12" fmla="*/ 10728954 w 12191988"/>
              <a:gd name="connsiteY12" fmla="*/ 3139440 h 5048250"/>
              <a:gd name="connsiteX13" fmla="*/ 10485114 w 12191988"/>
              <a:gd name="connsiteY13" fmla="*/ 2895600 h 5048250"/>
              <a:gd name="connsiteX14" fmla="*/ 10241274 w 12191988"/>
              <a:gd name="connsiteY14" fmla="*/ 3139440 h 5048250"/>
              <a:gd name="connsiteX15" fmla="*/ 10241274 w 12191988"/>
              <a:gd name="connsiteY15" fmla="*/ 4804410 h 5048250"/>
              <a:gd name="connsiteX16" fmla="*/ 9997434 w 12191988"/>
              <a:gd name="connsiteY16" fmla="*/ 5048250 h 5048250"/>
              <a:gd name="connsiteX17" fmla="*/ 9753594 w 12191988"/>
              <a:gd name="connsiteY17" fmla="*/ 4804410 h 5048250"/>
              <a:gd name="connsiteX18" fmla="*/ 9753594 w 12191988"/>
              <a:gd name="connsiteY18" fmla="*/ 4330065 h 5048250"/>
              <a:gd name="connsiteX19" fmla="*/ 9509754 w 12191988"/>
              <a:gd name="connsiteY19" fmla="*/ 4086225 h 5048250"/>
              <a:gd name="connsiteX20" fmla="*/ 9265914 w 12191988"/>
              <a:gd name="connsiteY20" fmla="*/ 4330065 h 5048250"/>
              <a:gd name="connsiteX21" fmla="*/ 9265914 w 12191988"/>
              <a:gd name="connsiteY21" fmla="*/ 4804410 h 5048250"/>
              <a:gd name="connsiteX22" fmla="*/ 9022074 w 12191988"/>
              <a:gd name="connsiteY22" fmla="*/ 5048250 h 5048250"/>
              <a:gd name="connsiteX23" fmla="*/ 8778234 w 12191988"/>
              <a:gd name="connsiteY23" fmla="*/ 4804410 h 5048250"/>
              <a:gd name="connsiteX24" fmla="*/ 8778234 w 12191988"/>
              <a:gd name="connsiteY24" fmla="*/ 3920491 h 5048250"/>
              <a:gd name="connsiteX25" fmla="*/ 8534394 w 12191988"/>
              <a:gd name="connsiteY25" fmla="*/ 3676651 h 5048250"/>
              <a:gd name="connsiteX26" fmla="*/ 8290554 w 12191988"/>
              <a:gd name="connsiteY26" fmla="*/ 3920491 h 5048250"/>
              <a:gd name="connsiteX27" fmla="*/ 8290554 w 12191988"/>
              <a:gd name="connsiteY27" fmla="*/ 4804410 h 5048250"/>
              <a:gd name="connsiteX28" fmla="*/ 8046714 w 12191988"/>
              <a:gd name="connsiteY28" fmla="*/ 5048250 h 5048250"/>
              <a:gd name="connsiteX29" fmla="*/ 7802874 w 12191988"/>
              <a:gd name="connsiteY29" fmla="*/ 4804410 h 5048250"/>
              <a:gd name="connsiteX30" fmla="*/ 7802874 w 12191988"/>
              <a:gd name="connsiteY30" fmla="*/ 4606290 h 5048250"/>
              <a:gd name="connsiteX31" fmla="*/ 7559034 w 12191988"/>
              <a:gd name="connsiteY31" fmla="*/ 4362450 h 5048250"/>
              <a:gd name="connsiteX32" fmla="*/ 7315194 w 12191988"/>
              <a:gd name="connsiteY32" fmla="*/ 4606290 h 5048250"/>
              <a:gd name="connsiteX33" fmla="*/ 7315194 w 12191988"/>
              <a:gd name="connsiteY33" fmla="*/ 4804410 h 5048250"/>
              <a:gd name="connsiteX34" fmla="*/ 7071354 w 12191988"/>
              <a:gd name="connsiteY34" fmla="*/ 5048250 h 5048250"/>
              <a:gd name="connsiteX35" fmla="*/ 6827514 w 12191988"/>
              <a:gd name="connsiteY35" fmla="*/ 4804410 h 5048250"/>
              <a:gd name="connsiteX36" fmla="*/ 6827514 w 12191988"/>
              <a:gd name="connsiteY36" fmla="*/ 3444241 h 5048250"/>
              <a:gd name="connsiteX37" fmla="*/ 6583674 w 12191988"/>
              <a:gd name="connsiteY37" fmla="*/ 3200401 h 5048250"/>
              <a:gd name="connsiteX38" fmla="*/ 6339834 w 12191988"/>
              <a:gd name="connsiteY38" fmla="*/ 3444241 h 5048250"/>
              <a:gd name="connsiteX39" fmla="*/ 6339834 w 12191988"/>
              <a:gd name="connsiteY39" fmla="*/ 4804410 h 5048250"/>
              <a:gd name="connsiteX40" fmla="*/ 6095995 w 12191988"/>
              <a:gd name="connsiteY40" fmla="*/ 5048250 h 5048250"/>
              <a:gd name="connsiteX41" fmla="*/ 5852155 w 12191988"/>
              <a:gd name="connsiteY41" fmla="*/ 4804410 h 5048250"/>
              <a:gd name="connsiteX42" fmla="*/ 5852155 w 12191988"/>
              <a:gd name="connsiteY42" fmla="*/ 4072891 h 5048250"/>
              <a:gd name="connsiteX43" fmla="*/ 5608315 w 12191988"/>
              <a:gd name="connsiteY43" fmla="*/ 3829051 h 5048250"/>
              <a:gd name="connsiteX44" fmla="*/ 5364474 w 12191988"/>
              <a:gd name="connsiteY44" fmla="*/ 4072891 h 5048250"/>
              <a:gd name="connsiteX45" fmla="*/ 5364474 w 12191988"/>
              <a:gd name="connsiteY45" fmla="*/ 4804425 h 5048250"/>
              <a:gd name="connsiteX46" fmla="*/ 5345317 w 12191988"/>
              <a:gd name="connsiteY46" fmla="*/ 4899324 h 5048250"/>
              <a:gd name="connsiteX47" fmla="*/ 5120638 w 12191988"/>
              <a:gd name="connsiteY47" fmla="*/ 5048250 h 5048250"/>
              <a:gd name="connsiteX48" fmla="*/ 4876797 w 12191988"/>
              <a:gd name="connsiteY48" fmla="*/ 4804410 h 5048250"/>
              <a:gd name="connsiteX49" fmla="*/ 4876795 w 12191988"/>
              <a:gd name="connsiteY49" fmla="*/ 4804421 h 5048250"/>
              <a:gd name="connsiteX50" fmla="*/ 4876795 w 12191988"/>
              <a:gd name="connsiteY50" fmla="*/ 3139442 h 5048250"/>
              <a:gd name="connsiteX51" fmla="*/ 4632956 w 12191988"/>
              <a:gd name="connsiteY51" fmla="*/ 2895602 h 5048250"/>
              <a:gd name="connsiteX52" fmla="*/ 4389116 w 12191988"/>
              <a:gd name="connsiteY52" fmla="*/ 3139442 h 5048250"/>
              <a:gd name="connsiteX53" fmla="*/ 4389116 w 12191988"/>
              <a:gd name="connsiteY53" fmla="*/ 4804410 h 5048250"/>
              <a:gd name="connsiteX54" fmla="*/ 4145279 w 12191988"/>
              <a:gd name="connsiteY54" fmla="*/ 5048250 h 5048250"/>
              <a:gd name="connsiteX55" fmla="*/ 3920601 w 12191988"/>
              <a:gd name="connsiteY55" fmla="*/ 4899324 h 5048250"/>
              <a:gd name="connsiteX56" fmla="*/ 3901439 w 12191988"/>
              <a:gd name="connsiteY56" fmla="*/ 4804411 h 5048250"/>
              <a:gd name="connsiteX57" fmla="*/ 3901436 w 12191988"/>
              <a:gd name="connsiteY57" fmla="*/ 4804429 h 5048250"/>
              <a:gd name="connsiteX58" fmla="*/ 3901436 w 12191988"/>
              <a:gd name="connsiteY58" fmla="*/ 4501515 h 5048250"/>
              <a:gd name="connsiteX59" fmla="*/ 3657596 w 12191988"/>
              <a:gd name="connsiteY59" fmla="*/ 4257675 h 5048250"/>
              <a:gd name="connsiteX60" fmla="*/ 3413756 w 12191988"/>
              <a:gd name="connsiteY60" fmla="*/ 4501515 h 5048250"/>
              <a:gd name="connsiteX61" fmla="*/ 3413756 w 12191988"/>
              <a:gd name="connsiteY61" fmla="*/ 4804430 h 5048250"/>
              <a:gd name="connsiteX62" fmla="*/ 3394599 w 12191988"/>
              <a:gd name="connsiteY62" fmla="*/ 4899324 h 5048250"/>
              <a:gd name="connsiteX63" fmla="*/ 3169919 w 12191988"/>
              <a:gd name="connsiteY63" fmla="*/ 5048250 h 5048250"/>
              <a:gd name="connsiteX64" fmla="*/ 2945242 w 12191988"/>
              <a:gd name="connsiteY64" fmla="*/ 4899324 h 5048250"/>
              <a:gd name="connsiteX65" fmla="*/ 2926081 w 12191988"/>
              <a:gd name="connsiteY65" fmla="*/ 4804411 h 5048250"/>
              <a:gd name="connsiteX66" fmla="*/ 2926076 w 12191988"/>
              <a:gd name="connsiteY66" fmla="*/ 4804434 h 5048250"/>
              <a:gd name="connsiteX67" fmla="*/ 2926076 w 12191988"/>
              <a:gd name="connsiteY67" fmla="*/ 3691892 h 5048250"/>
              <a:gd name="connsiteX68" fmla="*/ 2682236 w 12191988"/>
              <a:gd name="connsiteY68" fmla="*/ 3448051 h 5048250"/>
              <a:gd name="connsiteX69" fmla="*/ 2438396 w 12191988"/>
              <a:gd name="connsiteY69" fmla="*/ 3691892 h 5048250"/>
              <a:gd name="connsiteX70" fmla="*/ 2438396 w 12191988"/>
              <a:gd name="connsiteY70" fmla="*/ 4804433 h 5048250"/>
              <a:gd name="connsiteX71" fmla="*/ 2419239 w 12191988"/>
              <a:gd name="connsiteY71" fmla="*/ 4899324 h 5048250"/>
              <a:gd name="connsiteX72" fmla="*/ 2194561 w 12191988"/>
              <a:gd name="connsiteY72" fmla="*/ 5048250 h 5048250"/>
              <a:gd name="connsiteX73" fmla="*/ 1969881 w 12191988"/>
              <a:gd name="connsiteY73" fmla="*/ 4899324 h 5048250"/>
              <a:gd name="connsiteX74" fmla="*/ 1950719 w 12191988"/>
              <a:gd name="connsiteY74" fmla="*/ 4804411 h 5048250"/>
              <a:gd name="connsiteX75" fmla="*/ 1950716 w 12191988"/>
              <a:gd name="connsiteY75" fmla="*/ 4804427 h 5048250"/>
              <a:gd name="connsiteX76" fmla="*/ 1950716 w 12191988"/>
              <a:gd name="connsiteY76" fmla="*/ 4330065 h 5048250"/>
              <a:gd name="connsiteX77" fmla="*/ 1706876 w 12191988"/>
              <a:gd name="connsiteY77" fmla="*/ 4086227 h 5048250"/>
              <a:gd name="connsiteX78" fmla="*/ 1463036 w 12191988"/>
              <a:gd name="connsiteY78" fmla="*/ 4330065 h 5048250"/>
              <a:gd name="connsiteX79" fmla="*/ 1463036 w 12191988"/>
              <a:gd name="connsiteY79" fmla="*/ 4804428 h 5048250"/>
              <a:gd name="connsiteX80" fmla="*/ 1443877 w 12191988"/>
              <a:gd name="connsiteY80" fmla="*/ 4899324 h 5048250"/>
              <a:gd name="connsiteX81" fmla="*/ 1219200 w 12191988"/>
              <a:gd name="connsiteY81" fmla="*/ 5048250 h 5048250"/>
              <a:gd name="connsiteX82" fmla="*/ 994522 w 12191988"/>
              <a:gd name="connsiteY82" fmla="*/ 4899324 h 5048250"/>
              <a:gd name="connsiteX83" fmla="*/ 975360 w 12191988"/>
              <a:gd name="connsiteY83" fmla="*/ 4804411 h 5048250"/>
              <a:gd name="connsiteX84" fmla="*/ 975356 w 12191988"/>
              <a:gd name="connsiteY84" fmla="*/ 4804431 h 5048250"/>
              <a:gd name="connsiteX85" fmla="*/ 975356 w 12191988"/>
              <a:gd name="connsiteY85" fmla="*/ 3920492 h 5048250"/>
              <a:gd name="connsiteX86" fmla="*/ 731516 w 12191988"/>
              <a:gd name="connsiteY86" fmla="*/ 3676652 h 5048250"/>
              <a:gd name="connsiteX87" fmla="*/ 487676 w 12191988"/>
              <a:gd name="connsiteY87" fmla="*/ 3920492 h 5048250"/>
              <a:gd name="connsiteX88" fmla="*/ 487676 w 12191988"/>
              <a:gd name="connsiteY88" fmla="*/ 4804431 h 5048250"/>
              <a:gd name="connsiteX89" fmla="*/ 468518 w 12191988"/>
              <a:gd name="connsiteY89" fmla="*/ 4899324 h 5048250"/>
              <a:gd name="connsiteX90" fmla="*/ 243840 w 12191988"/>
              <a:gd name="connsiteY90" fmla="*/ 5048250 h 5048250"/>
              <a:gd name="connsiteX91" fmla="*/ 0 w 12191988"/>
              <a:gd name="connsiteY91" fmla="*/ 4804410 h 504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2191988" h="5048250">
                <a:moveTo>
                  <a:pt x="0" y="0"/>
                </a:moveTo>
                <a:lnTo>
                  <a:pt x="12191988" y="0"/>
                </a:lnTo>
                <a:lnTo>
                  <a:pt x="12191988" y="4804440"/>
                </a:lnTo>
                <a:lnTo>
                  <a:pt x="12172832" y="4899324"/>
                </a:lnTo>
                <a:cubicBezTo>
                  <a:pt x="12135815" y="4986842"/>
                  <a:pt x="12049156" y="5048250"/>
                  <a:pt x="11948154" y="5048250"/>
                </a:cubicBezTo>
                <a:cubicBezTo>
                  <a:pt x="11813485" y="5048250"/>
                  <a:pt x="11704314" y="4939079"/>
                  <a:pt x="11704314" y="4804410"/>
                </a:cubicBezTo>
                <a:lnTo>
                  <a:pt x="11704314" y="4072890"/>
                </a:lnTo>
                <a:cubicBezTo>
                  <a:pt x="11704314" y="3938221"/>
                  <a:pt x="11595143" y="3829050"/>
                  <a:pt x="11460474" y="3829050"/>
                </a:cubicBezTo>
                <a:cubicBezTo>
                  <a:pt x="11325805" y="3829050"/>
                  <a:pt x="11216634" y="3938221"/>
                  <a:pt x="11216634" y="4072890"/>
                </a:cubicBezTo>
                <a:lnTo>
                  <a:pt x="11216634" y="4804410"/>
                </a:lnTo>
                <a:cubicBezTo>
                  <a:pt x="11216634" y="4939079"/>
                  <a:pt x="11107463" y="5048250"/>
                  <a:pt x="10972794" y="5048250"/>
                </a:cubicBezTo>
                <a:cubicBezTo>
                  <a:pt x="10838125" y="5048250"/>
                  <a:pt x="10728954" y="4939079"/>
                  <a:pt x="10728954" y="4804410"/>
                </a:cubicBezTo>
                <a:lnTo>
                  <a:pt x="10728954" y="3139440"/>
                </a:lnTo>
                <a:cubicBezTo>
                  <a:pt x="10728954" y="3004772"/>
                  <a:pt x="10619783" y="2895600"/>
                  <a:pt x="10485114" y="2895600"/>
                </a:cubicBezTo>
                <a:cubicBezTo>
                  <a:pt x="10350445" y="2895600"/>
                  <a:pt x="10241274" y="3004772"/>
                  <a:pt x="10241274" y="3139440"/>
                </a:cubicBezTo>
                <a:lnTo>
                  <a:pt x="10241274" y="4804410"/>
                </a:lnTo>
                <a:cubicBezTo>
                  <a:pt x="10241274" y="4939079"/>
                  <a:pt x="10132103" y="5048250"/>
                  <a:pt x="9997434" y="5048250"/>
                </a:cubicBezTo>
                <a:cubicBezTo>
                  <a:pt x="9862765" y="5048250"/>
                  <a:pt x="9753594" y="4939079"/>
                  <a:pt x="9753594" y="4804410"/>
                </a:cubicBezTo>
                <a:lnTo>
                  <a:pt x="9753594" y="4330065"/>
                </a:lnTo>
                <a:cubicBezTo>
                  <a:pt x="9753594" y="4195396"/>
                  <a:pt x="9644423" y="4086225"/>
                  <a:pt x="9509754" y="4086225"/>
                </a:cubicBezTo>
                <a:cubicBezTo>
                  <a:pt x="9375085" y="4086225"/>
                  <a:pt x="9265914" y="4195396"/>
                  <a:pt x="9265914" y="4330065"/>
                </a:cubicBezTo>
                <a:lnTo>
                  <a:pt x="9265914" y="4804410"/>
                </a:lnTo>
                <a:cubicBezTo>
                  <a:pt x="9265914" y="4939079"/>
                  <a:pt x="9156743" y="5048250"/>
                  <a:pt x="9022074" y="5048250"/>
                </a:cubicBezTo>
                <a:cubicBezTo>
                  <a:pt x="8887405" y="5048250"/>
                  <a:pt x="8778234" y="4939079"/>
                  <a:pt x="8778234" y="4804410"/>
                </a:cubicBezTo>
                <a:lnTo>
                  <a:pt x="8778234" y="3920491"/>
                </a:lnTo>
                <a:cubicBezTo>
                  <a:pt x="8778234" y="3785822"/>
                  <a:pt x="8669063" y="3676651"/>
                  <a:pt x="8534394" y="3676651"/>
                </a:cubicBezTo>
                <a:cubicBezTo>
                  <a:pt x="8399725" y="3676651"/>
                  <a:pt x="8290554" y="3785822"/>
                  <a:pt x="8290554" y="3920491"/>
                </a:cubicBezTo>
                <a:lnTo>
                  <a:pt x="8290554" y="4804410"/>
                </a:lnTo>
                <a:cubicBezTo>
                  <a:pt x="8290554" y="4939079"/>
                  <a:pt x="8181383" y="5048250"/>
                  <a:pt x="8046714" y="5048250"/>
                </a:cubicBezTo>
                <a:cubicBezTo>
                  <a:pt x="7912045" y="5048250"/>
                  <a:pt x="7802874" y="4939079"/>
                  <a:pt x="7802874" y="4804410"/>
                </a:cubicBezTo>
                <a:lnTo>
                  <a:pt x="7802874" y="4606290"/>
                </a:lnTo>
                <a:cubicBezTo>
                  <a:pt x="7802874" y="4471621"/>
                  <a:pt x="7693703" y="4362450"/>
                  <a:pt x="7559034" y="4362450"/>
                </a:cubicBezTo>
                <a:cubicBezTo>
                  <a:pt x="7424365" y="4362450"/>
                  <a:pt x="7315194" y="4471621"/>
                  <a:pt x="7315194" y="4606290"/>
                </a:cubicBezTo>
                <a:lnTo>
                  <a:pt x="7315194" y="4804410"/>
                </a:lnTo>
                <a:cubicBezTo>
                  <a:pt x="7315194" y="4939079"/>
                  <a:pt x="7206023" y="5048250"/>
                  <a:pt x="7071354" y="5048250"/>
                </a:cubicBezTo>
                <a:cubicBezTo>
                  <a:pt x="6936685" y="5048250"/>
                  <a:pt x="6827514" y="4939079"/>
                  <a:pt x="6827514" y="4804410"/>
                </a:cubicBezTo>
                <a:lnTo>
                  <a:pt x="6827514" y="3444241"/>
                </a:lnTo>
                <a:cubicBezTo>
                  <a:pt x="6827514" y="3309572"/>
                  <a:pt x="6718343" y="3200401"/>
                  <a:pt x="6583674" y="3200401"/>
                </a:cubicBezTo>
                <a:cubicBezTo>
                  <a:pt x="6449005" y="3200401"/>
                  <a:pt x="6339834" y="3309572"/>
                  <a:pt x="6339834" y="3444241"/>
                </a:cubicBezTo>
                <a:lnTo>
                  <a:pt x="6339834" y="4804410"/>
                </a:lnTo>
                <a:cubicBezTo>
                  <a:pt x="6339834" y="4939079"/>
                  <a:pt x="6230663" y="5048250"/>
                  <a:pt x="6095995" y="5048250"/>
                </a:cubicBezTo>
                <a:cubicBezTo>
                  <a:pt x="5961326" y="5048250"/>
                  <a:pt x="5852155" y="4939079"/>
                  <a:pt x="5852155" y="4804410"/>
                </a:cubicBezTo>
                <a:lnTo>
                  <a:pt x="5852155" y="4072891"/>
                </a:lnTo>
                <a:cubicBezTo>
                  <a:pt x="5852155" y="3938223"/>
                  <a:pt x="5742984" y="3829051"/>
                  <a:pt x="5608315" y="3829051"/>
                </a:cubicBezTo>
                <a:cubicBezTo>
                  <a:pt x="5473647" y="3829051"/>
                  <a:pt x="5364474" y="3938223"/>
                  <a:pt x="5364474" y="4072891"/>
                </a:cubicBezTo>
                <a:lnTo>
                  <a:pt x="5364474" y="4804425"/>
                </a:lnTo>
                <a:lnTo>
                  <a:pt x="5345317" y="4899324"/>
                </a:lnTo>
                <a:cubicBezTo>
                  <a:pt x="5308299" y="4986842"/>
                  <a:pt x="5221639" y="5048250"/>
                  <a:pt x="5120638" y="5048250"/>
                </a:cubicBezTo>
                <a:cubicBezTo>
                  <a:pt x="4985968" y="5048250"/>
                  <a:pt x="4876797" y="4939079"/>
                  <a:pt x="4876797" y="4804410"/>
                </a:cubicBezTo>
                <a:lnTo>
                  <a:pt x="4876795" y="4804421"/>
                </a:lnTo>
                <a:lnTo>
                  <a:pt x="4876795" y="3139442"/>
                </a:lnTo>
                <a:cubicBezTo>
                  <a:pt x="4876795" y="3004773"/>
                  <a:pt x="4767624" y="2895602"/>
                  <a:pt x="4632956" y="2895602"/>
                </a:cubicBezTo>
                <a:cubicBezTo>
                  <a:pt x="4498286" y="2895602"/>
                  <a:pt x="4389116" y="3004773"/>
                  <a:pt x="4389116" y="3139442"/>
                </a:cubicBezTo>
                <a:lnTo>
                  <a:pt x="4389116" y="4804410"/>
                </a:lnTo>
                <a:cubicBezTo>
                  <a:pt x="4389116" y="4939079"/>
                  <a:pt x="4279945" y="5048250"/>
                  <a:pt x="4145279" y="5048250"/>
                </a:cubicBezTo>
                <a:cubicBezTo>
                  <a:pt x="4044277" y="5048250"/>
                  <a:pt x="3957618" y="4986842"/>
                  <a:pt x="3920601" y="4899324"/>
                </a:cubicBezTo>
                <a:lnTo>
                  <a:pt x="3901439" y="4804411"/>
                </a:lnTo>
                <a:lnTo>
                  <a:pt x="3901436" y="4804429"/>
                </a:lnTo>
                <a:lnTo>
                  <a:pt x="3901436" y="4501515"/>
                </a:lnTo>
                <a:cubicBezTo>
                  <a:pt x="3901436" y="4366846"/>
                  <a:pt x="3792264" y="4257675"/>
                  <a:pt x="3657596" y="4257675"/>
                </a:cubicBezTo>
                <a:cubicBezTo>
                  <a:pt x="3522927" y="4257675"/>
                  <a:pt x="3413756" y="4366846"/>
                  <a:pt x="3413756" y="4501515"/>
                </a:cubicBezTo>
                <a:lnTo>
                  <a:pt x="3413756" y="4804430"/>
                </a:lnTo>
                <a:lnTo>
                  <a:pt x="3394599" y="4899324"/>
                </a:lnTo>
                <a:cubicBezTo>
                  <a:pt x="3357581" y="4986842"/>
                  <a:pt x="3270922" y="5048250"/>
                  <a:pt x="3169919" y="5048250"/>
                </a:cubicBezTo>
                <a:cubicBezTo>
                  <a:pt x="3068918" y="5048250"/>
                  <a:pt x="2982258" y="4986842"/>
                  <a:pt x="2945242" y="4899324"/>
                </a:cubicBezTo>
                <a:lnTo>
                  <a:pt x="2926081" y="4804411"/>
                </a:lnTo>
                <a:lnTo>
                  <a:pt x="2926076" y="4804434"/>
                </a:lnTo>
                <a:lnTo>
                  <a:pt x="2926076" y="3691892"/>
                </a:lnTo>
                <a:cubicBezTo>
                  <a:pt x="2926076" y="3557222"/>
                  <a:pt x="2816905" y="3448051"/>
                  <a:pt x="2682236" y="3448051"/>
                </a:cubicBezTo>
                <a:cubicBezTo>
                  <a:pt x="2547567" y="3448051"/>
                  <a:pt x="2438396" y="3557222"/>
                  <a:pt x="2438396" y="3691892"/>
                </a:cubicBezTo>
                <a:lnTo>
                  <a:pt x="2438396" y="4804433"/>
                </a:lnTo>
                <a:lnTo>
                  <a:pt x="2419239" y="4899324"/>
                </a:lnTo>
                <a:cubicBezTo>
                  <a:pt x="2382222" y="4986842"/>
                  <a:pt x="2295563" y="5048250"/>
                  <a:pt x="2194561" y="5048250"/>
                </a:cubicBezTo>
                <a:cubicBezTo>
                  <a:pt x="2093557" y="5048250"/>
                  <a:pt x="2006898" y="4986842"/>
                  <a:pt x="1969881" y="4899324"/>
                </a:cubicBezTo>
                <a:lnTo>
                  <a:pt x="1950719" y="4804411"/>
                </a:lnTo>
                <a:lnTo>
                  <a:pt x="1950716" y="4804427"/>
                </a:lnTo>
                <a:lnTo>
                  <a:pt x="1950716" y="4330065"/>
                </a:lnTo>
                <a:cubicBezTo>
                  <a:pt x="1950716" y="4195396"/>
                  <a:pt x="1841545" y="4086227"/>
                  <a:pt x="1706876" y="4086227"/>
                </a:cubicBezTo>
                <a:cubicBezTo>
                  <a:pt x="1572207" y="4086227"/>
                  <a:pt x="1463036" y="4195396"/>
                  <a:pt x="1463036" y="4330065"/>
                </a:cubicBezTo>
                <a:lnTo>
                  <a:pt x="1463036" y="4804428"/>
                </a:lnTo>
                <a:lnTo>
                  <a:pt x="1443877" y="4899324"/>
                </a:lnTo>
                <a:cubicBezTo>
                  <a:pt x="1406860" y="4986842"/>
                  <a:pt x="1320201" y="5048250"/>
                  <a:pt x="1219200" y="5048250"/>
                </a:cubicBezTo>
                <a:cubicBezTo>
                  <a:pt x="1118198" y="5048250"/>
                  <a:pt x="1031539" y="4986842"/>
                  <a:pt x="994522" y="4899324"/>
                </a:cubicBezTo>
                <a:lnTo>
                  <a:pt x="975360" y="4804411"/>
                </a:lnTo>
                <a:lnTo>
                  <a:pt x="975356" y="4804431"/>
                </a:lnTo>
                <a:lnTo>
                  <a:pt x="975356" y="3920492"/>
                </a:lnTo>
                <a:cubicBezTo>
                  <a:pt x="975356" y="3785823"/>
                  <a:pt x="866185" y="3676652"/>
                  <a:pt x="731516" y="3676652"/>
                </a:cubicBezTo>
                <a:cubicBezTo>
                  <a:pt x="596847" y="3676652"/>
                  <a:pt x="487676" y="3785823"/>
                  <a:pt x="487676" y="3920492"/>
                </a:cubicBezTo>
                <a:lnTo>
                  <a:pt x="487676" y="4804431"/>
                </a:lnTo>
                <a:lnTo>
                  <a:pt x="468518" y="4899324"/>
                </a:lnTo>
                <a:cubicBezTo>
                  <a:pt x="431501" y="4986842"/>
                  <a:pt x="344842" y="5048250"/>
                  <a:pt x="243840" y="5048250"/>
                </a:cubicBezTo>
                <a:cubicBezTo>
                  <a:pt x="109171" y="5048250"/>
                  <a:pt x="0" y="4939079"/>
                  <a:pt x="0" y="4804410"/>
                </a:cubicBez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" y="1357312"/>
            <a:ext cx="9143991" cy="3786188"/>
          </a:xfrm>
          <a:custGeom>
            <a:avLst/>
            <a:gdLst>
              <a:gd name="connsiteX0" fmla="*/ 243840 w 12191988"/>
              <a:gd name="connsiteY0" fmla="*/ 0 h 5048250"/>
              <a:gd name="connsiteX1" fmla="*/ 468518 w 12191988"/>
              <a:gd name="connsiteY1" fmla="*/ 148926 h 5048250"/>
              <a:gd name="connsiteX2" fmla="*/ 487676 w 12191988"/>
              <a:gd name="connsiteY2" fmla="*/ 243819 h 5048250"/>
              <a:gd name="connsiteX3" fmla="*/ 487676 w 12191988"/>
              <a:gd name="connsiteY3" fmla="*/ 1127758 h 5048250"/>
              <a:gd name="connsiteX4" fmla="*/ 731516 w 12191988"/>
              <a:gd name="connsiteY4" fmla="*/ 1371598 h 5048250"/>
              <a:gd name="connsiteX5" fmla="*/ 975356 w 12191988"/>
              <a:gd name="connsiteY5" fmla="*/ 1127758 h 5048250"/>
              <a:gd name="connsiteX6" fmla="*/ 975356 w 12191988"/>
              <a:gd name="connsiteY6" fmla="*/ 243819 h 5048250"/>
              <a:gd name="connsiteX7" fmla="*/ 975360 w 12191988"/>
              <a:gd name="connsiteY7" fmla="*/ 243839 h 5048250"/>
              <a:gd name="connsiteX8" fmla="*/ 994522 w 12191988"/>
              <a:gd name="connsiteY8" fmla="*/ 148926 h 5048250"/>
              <a:gd name="connsiteX9" fmla="*/ 1219200 w 12191988"/>
              <a:gd name="connsiteY9" fmla="*/ 0 h 5048250"/>
              <a:gd name="connsiteX10" fmla="*/ 1443877 w 12191988"/>
              <a:gd name="connsiteY10" fmla="*/ 148926 h 5048250"/>
              <a:gd name="connsiteX11" fmla="*/ 1463036 w 12191988"/>
              <a:gd name="connsiteY11" fmla="*/ 243822 h 5048250"/>
              <a:gd name="connsiteX12" fmla="*/ 1463036 w 12191988"/>
              <a:gd name="connsiteY12" fmla="*/ 718185 h 5048250"/>
              <a:gd name="connsiteX13" fmla="*/ 1706876 w 12191988"/>
              <a:gd name="connsiteY13" fmla="*/ 962023 h 5048250"/>
              <a:gd name="connsiteX14" fmla="*/ 1950716 w 12191988"/>
              <a:gd name="connsiteY14" fmla="*/ 718185 h 5048250"/>
              <a:gd name="connsiteX15" fmla="*/ 1950716 w 12191988"/>
              <a:gd name="connsiteY15" fmla="*/ 243823 h 5048250"/>
              <a:gd name="connsiteX16" fmla="*/ 1950719 w 12191988"/>
              <a:gd name="connsiteY16" fmla="*/ 243839 h 5048250"/>
              <a:gd name="connsiteX17" fmla="*/ 1969881 w 12191988"/>
              <a:gd name="connsiteY17" fmla="*/ 148926 h 5048250"/>
              <a:gd name="connsiteX18" fmla="*/ 2194561 w 12191988"/>
              <a:gd name="connsiteY18" fmla="*/ 0 h 5048250"/>
              <a:gd name="connsiteX19" fmla="*/ 2419239 w 12191988"/>
              <a:gd name="connsiteY19" fmla="*/ 148926 h 5048250"/>
              <a:gd name="connsiteX20" fmla="*/ 2438396 w 12191988"/>
              <a:gd name="connsiteY20" fmla="*/ 243817 h 5048250"/>
              <a:gd name="connsiteX21" fmla="*/ 2438396 w 12191988"/>
              <a:gd name="connsiteY21" fmla="*/ 1356358 h 5048250"/>
              <a:gd name="connsiteX22" fmla="*/ 2682236 w 12191988"/>
              <a:gd name="connsiteY22" fmla="*/ 1600199 h 5048250"/>
              <a:gd name="connsiteX23" fmla="*/ 2926076 w 12191988"/>
              <a:gd name="connsiteY23" fmla="*/ 1356358 h 5048250"/>
              <a:gd name="connsiteX24" fmla="*/ 2926076 w 12191988"/>
              <a:gd name="connsiteY24" fmla="*/ 243816 h 5048250"/>
              <a:gd name="connsiteX25" fmla="*/ 2926081 w 12191988"/>
              <a:gd name="connsiteY25" fmla="*/ 243839 h 5048250"/>
              <a:gd name="connsiteX26" fmla="*/ 2945242 w 12191988"/>
              <a:gd name="connsiteY26" fmla="*/ 148926 h 5048250"/>
              <a:gd name="connsiteX27" fmla="*/ 3169919 w 12191988"/>
              <a:gd name="connsiteY27" fmla="*/ 0 h 5048250"/>
              <a:gd name="connsiteX28" fmla="*/ 3394599 w 12191988"/>
              <a:gd name="connsiteY28" fmla="*/ 148926 h 5048250"/>
              <a:gd name="connsiteX29" fmla="*/ 3413756 w 12191988"/>
              <a:gd name="connsiteY29" fmla="*/ 243820 h 5048250"/>
              <a:gd name="connsiteX30" fmla="*/ 3413756 w 12191988"/>
              <a:gd name="connsiteY30" fmla="*/ 546735 h 5048250"/>
              <a:gd name="connsiteX31" fmla="*/ 3657596 w 12191988"/>
              <a:gd name="connsiteY31" fmla="*/ 790575 h 5048250"/>
              <a:gd name="connsiteX32" fmla="*/ 3901436 w 12191988"/>
              <a:gd name="connsiteY32" fmla="*/ 546735 h 5048250"/>
              <a:gd name="connsiteX33" fmla="*/ 3901436 w 12191988"/>
              <a:gd name="connsiteY33" fmla="*/ 243821 h 5048250"/>
              <a:gd name="connsiteX34" fmla="*/ 3901439 w 12191988"/>
              <a:gd name="connsiteY34" fmla="*/ 243839 h 5048250"/>
              <a:gd name="connsiteX35" fmla="*/ 3920601 w 12191988"/>
              <a:gd name="connsiteY35" fmla="*/ 148926 h 5048250"/>
              <a:gd name="connsiteX36" fmla="*/ 4145279 w 12191988"/>
              <a:gd name="connsiteY36" fmla="*/ 0 h 5048250"/>
              <a:gd name="connsiteX37" fmla="*/ 4389116 w 12191988"/>
              <a:gd name="connsiteY37" fmla="*/ 243840 h 5048250"/>
              <a:gd name="connsiteX38" fmla="*/ 4389116 w 12191988"/>
              <a:gd name="connsiteY38" fmla="*/ 1908808 h 5048250"/>
              <a:gd name="connsiteX39" fmla="*/ 4632955 w 12191988"/>
              <a:gd name="connsiteY39" fmla="*/ 2152648 h 5048250"/>
              <a:gd name="connsiteX40" fmla="*/ 4876795 w 12191988"/>
              <a:gd name="connsiteY40" fmla="*/ 1908808 h 5048250"/>
              <a:gd name="connsiteX41" fmla="*/ 4876795 w 12191988"/>
              <a:gd name="connsiteY41" fmla="*/ 243829 h 5048250"/>
              <a:gd name="connsiteX42" fmla="*/ 4876797 w 12191988"/>
              <a:gd name="connsiteY42" fmla="*/ 243840 h 5048250"/>
              <a:gd name="connsiteX43" fmla="*/ 5120638 w 12191988"/>
              <a:gd name="connsiteY43" fmla="*/ 0 h 5048250"/>
              <a:gd name="connsiteX44" fmla="*/ 5345317 w 12191988"/>
              <a:gd name="connsiteY44" fmla="*/ 148926 h 5048250"/>
              <a:gd name="connsiteX45" fmla="*/ 5364474 w 12191988"/>
              <a:gd name="connsiteY45" fmla="*/ 243825 h 5048250"/>
              <a:gd name="connsiteX46" fmla="*/ 5364474 w 12191988"/>
              <a:gd name="connsiteY46" fmla="*/ 975359 h 5048250"/>
              <a:gd name="connsiteX47" fmla="*/ 5608317 w 12191988"/>
              <a:gd name="connsiteY47" fmla="*/ 1219199 h 5048250"/>
              <a:gd name="connsiteX48" fmla="*/ 5852157 w 12191988"/>
              <a:gd name="connsiteY48" fmla="*/ 975359 h 5048250"/>
              <a:gd name="connsiteX49" fmla="*/ 5852157 w 12191988"/>
              <a:gd name="connsiteY49" fmla="*/ 243840 h 5048250"/>
              <a:gd name="connsiteX50" fmla="*/ 6095996 w 12191988"/>
              <a:gd name="connsiteY50" fmla="*/ 0 h 5048250"/>
              <a:gd name="connsiteX51" fmla="*/ 6339834 w 12191988"/>
              <a:gd name="connsiteY51" fmla="*/ 243840 h 5048250"/>
              <a:gd name="connsiteX52" fmla="*/ 6339834 w 12191988"/>
              <a:gd name="connsiteY52" fmla="*/ 1604009 h 5048250"/>
              <a:gd name="connsiteX53" fmla="*/ 6583674 w 12191988"/>
              <a:gd name="connsiteY53" fmla="*/ 1847849 h 5048250"/>
              <a:gd name="connsiteX54" fmla="*/ 6827514 w 12191988"/>
              <a:gd name="connsiteY54" fmla="*/ 1604009 h 5048250"/>
              <a:gd name="connsiteX55" fmla="*/ 6827514 w 12191988"/>
              <a:gd name="connsiteY55" fmla="*/ 243840 h 5048250"/>
              <a:gd name="connsiteX56" fmla="*/ 7071354 w 12191988"/>
              <a:gd name="connsiteY56" fmla="*/ 0 h 5048250"/>
              <a:gd name="connsiteX57" fmla="*/ 7315194 w 12191988"/>
              <a:gd name="connsiteY57" fmla="*/ 243840 h 5048250"/>
              <a:gd name="connsiteX58" fmla="*/ 7315194 w 12191988"/>
              <a:gd name="connsiteY58" fmla="*/ 441960 h 5048250"/>
              <a:gd name="connsiteX59" fmla="*/ 7559034 w 12191988"/>
              <a:gd name="connsiteY59" fmla="*/ 685800 h 5048250"/>
              <a:gd name="connsiteX60" fmla="*/ 7802874 w 12191988"/>
              <a:gd name="connsiteY60" fmla="*/ 441960 h 5048250"/>
              <a:gd name="connsiteX61" fmla="*/ 7802874 w 12191988"/>
              <a:gd name="connsiteY61" fmla="*/ 243840 h 5048250"/>
              <a:gd name="connsiteX62" fmla="*/ 8046714 w 12191988"/>
              <a:gd name="connsiteY62" fmla="*/ 0 h 5048250"/>
              <a:gd name="connsiteX63" fmla="*/ 8290554 w 12191988"/>
              <a:gd name="connsiteY63" fmla="*/ 243840 h 5048250"/>
              <a:gd name="connsiteX64" fmla="*/ 8290554 w 12191988"/>
              <a:gd name="connsiteY64" fmla="*/ 1127759 h 5048250"/>
              <a:gd name="connsiteX65" fmla="*/ 8534394 w 12191988"/>
              <a:gd name="connsiteY65" fmla="*/ 1371599 h 5048250"/>
              <a:gd name="connsiteX66" fmla="*/ 8778234 w 12191988"/>
              <a:gd name="connsiteY66" fmla="*/ 1127759 h 5048250"/>
              <a:gd name="connsiteX67" fmla="*/ 8778234 w 12191988"/>
              <a:gd name="connsiteY67" fmla="*/ 243840 h 5048250"/>
              <a:gd name="connsiteX68" fmla="*/ 9022074 w 12191988"/>
              <a:gd name="connsiteY68" fmla="*/ 0 h 5048250"/>
              <a:gd name="connsiteX69" fmla="*/ 9265914 w 12191988"/>
              <a:gd name="connsiteY69" fmla="*/ 243840 h 5048250"/>
              <a:gd name="connsiteX70" fmla="*/ 9265914 w 12191988"/>
              <a:gd name="connsiteY70" fmla="*/ 718185 h 5048250"/>
              <a:gd name="connsiteX71" fmla="*/ 9509754 w 12191988"/>
              <a:gd name="connsiteY71" fmla="*/ 962025 h 5048250"/>
              <a:gd name="connsiteX72" fmla="*/ 9753594 w 12191988"/>
              <a:gd name="connsiteY72" fmla="*/ 718185 h 5048250"/>
              <a:gd name="connsiteX73" fmla="*/ 9753594 w 12191988"/>
              <a:gd name="connsiteY73" fmla="*/ 243840 h 5048250"/>
              <a:gd name="connsiteX74" fmla="*/ 9997434 w 12191988"/>
              <a:gd name="connsiteY74" fmla="*/ 0 h 5048250"/>
              <a:gd name="connsiteX75" fmla="*/ 10241274 w 12191988"/>
              <a:gd name="connsiteY75" fmla="*/ 243840 h 5048250"/>
              <a:gd name="connsiteX76" fmla="*/ 10241274 w 12191988"/>
              <a:gd name="connsiteY76" fmla="*/ 1908810 h 5048250"/>
              <a:gd name="connsiteX77" fmla="*/ 10485114 w 12191988"/>
              <a:gd name="connsiteY77" fmla="*/ 2152650 h 5048250"/>
              <a:gd name="connsiteX78" fmla="*/ 10728954 w 12191988"/>
              <a:gd name="connsiteY78" fmla="*/ 1908810 h 5048250"/>
              <a:gd name="connsiteX79" fmla="*/ 10728954 w 12191988"/>
              <a:gd name="connsiteY79" fmla="*/ 243840 h 5048250"/>
              <a:gd name="connsiteX80" fmla="*/ 10972794 w 12191988"/>
              <a:gd name="connsiteY80" fmla="*/ 0 h 5048250"/>
              <a:gd name="connsiteX81" fmla="*/ 11216634 w 12191988"/>
              <a:gd name="connsiteY81" fmla="*/ 243840 h 5048250"/>
              <a:gd name="connsiteX82" fmla="*/ 11216634 w 12191988"/>
              <a:gd name="connsiteY82" fmla="*/ 975360 h 5048250"/>
              <a:gd name="connsiteX83" fmla="*/ 11460474 w 12191988"/>
              <a:gd name="connsiteY83" fmla="*/ 1219200 h 5048250"/>
              <a:gd name="connsiteX84" fmla="*/ 11704314 w 12191988"/>
              <a:gd name="connsiteY84" fmla="*/ 975360 h 5048250"/>
              <a:gd name="connsiteX85" fmla="*/ 11704314 w 12191988"/>
              <a:gd name="connsiteY85" fmla="*/ 243840 h 5048250"/>
              <a:gd name="connsiteX86" fmla="*/ 11948154 w 12191988"/>
              <a:gd name="connsiteY86" fmla="*/ 0 h 5048250"/>
              <a:gd name="connsiteX87" fmla="*/ 12172832 w 12191988"/>
              <a:gd name="connsiteY87" fmla="*/ 148926 h 5048250"/>
              <a:gd name="connsiteX88" fmla="*/ 12191988 w 12191988"/>
              <a:gd name="connsiteY88" fmla="*/ 243810 h 5048250"/>
              <a:gd name="connsiteX89" fmla="*/ 12191988 w 12191988"/>
              <a:gd name="connsiteY89" fmla="*/ 5048250 h 5048250"/>
              <a:gd name="connsiteX90" fmla="*/ 0 w 12191988"/>
              <a:gd name="connsiteY90" fmla="*/ 5048250 h 5048250"/>
              <a:gd name="connsiteX91" fmla="*/ 0 w 12191988"/>
              <a:gd name="connsiteY91" fmla="*/ 243840 h 5048250"/>
              <a:gd name="connsiteX92" fmla="*/ 243840 w 12191988"/>
              <a:gd name="connsiteY92" fmla="*/ 0 h 504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2191988" h="5048250">
                <a:moveTo>
                  <a:pt x="243840" y="0"/>
                </a:moveTo>
                <a:cubicBezTo>
                  <a:pt x="344842" y="0"/>
                  <a:pt x="431501" y="61408"/>
                  <a:pt x="468518" y="148926"/>
                </a:cubicBezTo>
                <a:lnTo>
                  <a:pt x="487676" y="243819"/>
                </a:lnTo>
                <a:lnTo>
                  <a:pt x="487676" y="1127758"/>
                </a:lnTo>
                <a:cubicBezTo>
                  <a:pt x="487676" y="1262427"/>
                  <a:pt x="596847" y="1371598"/>
                  <a:pt x="731516" y="1371598"/>
                </a:cubicBezTo>
                <a:cubicBezTo>
                  <a:pt x="866185" y="1371598"/>
                  <a:pt x="975356" y="1262427"/>
                  <a:pt x="975356" y="1127758"/>
                </a:cubicBezTo>
                <a:lnTo>
                  <a:pt x="975356" y="243819"/>
                </a:lnTo>
                <a:lnTo>
                  <a:pt x="975360" y="243839"/>
                </a:lnTo>
                <a:lnTo>
                  <a:pt x="994522" y="148926"/>
                </a:lnTo>
                <a:cubicBezTo>
                  <a:pt x="1031539" y="61408"/>
                  <a:pt x="1118198" y="0"/>
                  <a:pt x="1219200" y="0"/>
                </a:cubicBezTo>
                <a:cubicBezTo>
                  <a:pt x="1320201" y="0"/>
                  <a:pt x="1406860" y="61408"/>
                  <a:pt x="1443877" y="148926"/>
                </a:cubicBezTo>
                <a:lnTo>
                  <a:pt x="1463036" y="243822"/>
                </a:lnTo>
                <a:lnTo>
                  <a:pt x="1463036" y="718185"/>
                </a:lnTo>
                <a:cubicBezTo>
                  <a:pt x="1463036" y="852854"/>
                  <a:pt x="1572207" y="962023"/>
                  <a:pt x="1706876" y="962023"/>
                </a:cubicBezTo>
                <a:cubicBezTo>
                  <a:pt x="1841545" y="962023"/>
                  <a:pt x="1950716" y="852854"/>
                  <a:pt x="1950716" y="718185"/>
                </a:cubicBezTo>
                <a:lnTo>
                  <a:pt x="1950716" y="243823"/>
                </a:lnTo>
                <a:lnTo>
                  <a:pt x="1950719" y="243839"/>
                </a:lnTo>
                <a:lnTo>
                  <a:pt x="1969881" y="148926"/>
                </a:lnTo>
                <a:cubicBezTo>
                  <a:pt x="2006898" y="61408"/>
                  <a:pt x="2093557" y="0"/>
                  <a:pt x="2194561" y="0"/>
                </a:cubicBezTo>
                <a:cubicBezTo>
                  <a:pt x="2295563" y="0"/>
                  <a:pt x="2382222" y="61408"/>
                  <a:pt x="2419239" y="148926"/>
                </a:cubicBezTo>
                <a:lnTo>
                  <a:pt x="2438396" y="243817"/>
                </a:lnTo>
                <a:lnTo>
                  <a:pt x="2438396" y="1356358"/>
                </a:lnTo>
                <a:cubicBezTo>
                  <a:pt x="2438396" y="1491028"/>
                  <a:pt x="2547567" y="1600199"/>
                  <a:pt x="2682236" y="1600199"/>
                </a:cubicBezTo>
                <a:cubicBezTo>
                  <a:pt x="2816905" y="1600199"/>
                  <a:pt x="2926076" y="1491028"/>
                  <a:pt x="2926076" y="1356358"/>
                </a:cubicBezTo>
                <a:lnTo>
                  <a:pt x="2926076" y="243816"/>
                </a:lnTo>
                <a:lnTo>
                  <a:pt x="2926081" y="243839"/>
                </a:lnTo>
                <a:lnTo>
                  <a:pt x="2945242" y="148926"/>
                </a:lnTo>
                <a:cubicBezTo>
                  <a:pt x="2982258" y="61408"/>
                  <a:pt x="3068918" y="0"/>
                  <a:pt x="3169919" y="0"/>
                </a:cubicBezTo>
                <a:cubicBezTo>
                  <a:pt x="3270922" y="0"/>
                  <a:pt x="3357581" y="61408"/>
                  <a:pt x="3394599" y="148926"/>
                </a:cubicBezTo>
                <a:lnTo>
                  <a:pt x="3413756" y="243820"/>
                </a:lnTo>
                <a:lnTo>
                  <a:pt x="3413756" y="546735"/>
                </a:lnTo>
                <a:cubicBezTo>
                  <a:pt x="3413756" y="681404"/>
                  <a:pt x="3522927" y="790575"/>
                  <a:pt x="3657596" y="790575"/>
                </a:cubicBezTo>
                <a:cubicBezTo>
                  <a:pt x="3792264" y="790575"/>
                  <a:pt x="3901436" y="681404"/>
                  <a:pt x="3901436" y="546735"/>
                </a:cubicBezTo>
                <a:lnTo>
                  <a:pt x="3901436" y="243821"/>
                </a:lnTo>
                <a:lnTo>
                  <a:pt x="3901439" y="243839"/>
                </a:lnTo>
                <a:lnTo>
                  <a:pt x="3920601" y="148926"/>
                </a:lnTo>
                <a:cubicBezTo>
                  <a:pt x="3957618" y="61408"/>
                  <a:pt x="4044277" y="0"/>
                  <a:pt x="4145279" y="0"/>
                </a:cubicBezTo>
                <a:cubicBezTo>
                  <a:pt x="4279945" y="0"/>
                  <a:pt x="4389116" y="109171"/>
                  <a:pt x="4389116" y="243840"/>
                </a:cubicBezTo>
                <a:lnTo>
                  <a:pt x="4389116" y="1908808"/>
                </a:lnTo>
                <a:cubicBezTo>
                  <a:pt x="4389116" y="2043477"/>
                  <a:pt x="4498286" y="2152648"/>
                  <a:pt x="4632955" y="2152648"/>
                </a:cubicBezTo>
                <a:cubicBezTo>
                  <a:pt x="4767623" y="2152648"/>
                  <a:pt x="4876795" y="2043477"/>
                  <a:pt x="4876795" y="1908808"/>
                </a:cubicBezTo>
                <a:lnTo>
                  <a:pt x="4876795" y="243829"/>
                </a:lnTo>
                <a:lnTo>
                  <a:pt x="4876797" y="243840"/>
                </a:lnTo>
                <a:cubicBezTo>
                  <a:pt x="4876797" y="109171"/>
                  <a:pt x="4985968" y="0"/>
                  <a:pt x="5120638" y="0"/>
                </a:cubicBezTo>
                <a:cubicBezTo>
                  <a:pt x="5221639" y="0"/>
                  <a:pt x="5308299" y="61408"/>
                  <a:pt x="5345317" y="148926"/>
                </a:cubicBezTo>
                <a:lnTo>
                  <a:pt x="5364474" y="243825"/>
                </a:lnTo>
                <a:lnTo>
                  <a:pt x="5364474" y="975359"/>
                </a:lnTo>
                <a:cubicBezTo>
                  <a:pt x="5364474" y="1110027"/>
                  <a:pt x="5473648" y="1219199"/>
                  <a:pt x="5608317" y="1219199"/>
                </a:cubicBezTo>
                <a:cubicBezTo>
                  <a:pt x="5742984" y="1219199"/>
                  <a:pt x="5852157" y="1110027"/>
                  <a:pt x="5852157" y="975359"/>
                </a:cubicBezTo>
                <a:lnTo>
                  <a:pt x="5852157" y="243840"/>
                </a:lnTo>
                <a:cubicBezTo>
                  <a:pt x="5852157" y="109171"/>
                  <a:pt x="5961326" y="0"/>
                  <a:pt x="6095996" y="0"/>
                </a:cubicBezTo>
                <a:cubicBezTo>
                  <a:pt x="6230663" y="0"/>
                  <a:pt x="6339834" y="109171"/>
                  <a:pt x="6339834" y="243840"/>
                </a:cubicBezTo>
                <a:lnTo>
                  <a:pt x="6339834" y="1604009"/>
                </a:lnTo>
                <a:cubicBezTo>
                  <a:pt x="6339834" y="1738678"/>
                  <a:pt x="6449005" y="1847849"/>
                  <a:pt x="6583674" y="1847849"/>
                </a:cubicBezTo>
                <a:cubicBezTo>
                  <a:pt x="6718343" y="1847849"/>
                  <a:pt x="6827514" y="1738678"/>
                  <a:pt x="6827514" y="1604009"/>
                </a:cubicBezTo>
                <a:lnTo>
                  <a:pt x="6827514" y="243840"/>
                </a:lnTo>
                <a:cubicBezTo>
                  <a:pt x="6827514" y="109171"/>
                  <a:pt x="6936685" y="0"/>
                  <a:pt x="7071354" y="0"/>
                </a:cubicBezTo>
                <a:cubicBezTo>
                  <a:pt x="7206023" y="0"/>
                  <a:pt x="7315194" y="109171"/>
                  <a:pt x="7315194" y="243840"/>
                </a:cubicBezTo>
                <a:lnTo>
                  <a:pt x="7315194" y="441960"/>
                </a:lnTo>
                <a:cubicBezTo>
                  <a:pt x="7315194" y="576629"/>
                  <a:pt x="7424365" y="685800"/>
                  <a:pt x="7559034" y="685800"/>
                </a:cubicBezTo>
                <a:cubicBezTo>
                  <a:pt x="7693703" y="685800"/>
                  <a:pt x="7802874" y="576629"/>
                  <a:pt x="7802874" y="441960"/>
                </a:cubicBezTo>
                <a:lnTo>
                  <a:pt x="7802874" y="243840"/>
                </a:lnTo>
                <a:cubicBezTo>
                  <a:pt x="7802874" y="109171"/>
                  <a:pt x="7912045" y="0"/>
                  <a:pt x="8046714" y="0"/>
                </a:cubicBezTo>
                <a:cubicBezTo>
                  <a:pt x="8181383" y="0"/>
                  <a:pt x="8290554" y="109171"/>
                  <a:pt x="8290554" y="243840"/>
                </a:cubicBezTo>
                <a:lnTo>
                  <a:pt x="8290554" y="1127759"/>
                </a:lnTo>
                <a:cubicBezTo>
                  <a:pt x="8290554" y="1262428"/>
                  <a:pt x="8399725" y="1371599"/>
                  <a:pt x="8534394" y="1371599"/>
                </a:cubicBezTo>
                <a:cubicBezTo>
                  <a:pt x="8669063" y="1371599"/>
                  <a:pt x="8778234" y="1262428"/>
                  <a:pt x="8778234" y="1127759"/>
                </a:cubicBezTo>
                <a:lnTo>
                  <a:pt x="8778234" y="243840"/>
                </a:lnTo>
                <a:cubicBezTo>
                  <a:pt x="8778234" y="109171"/>
                  <a:pt x="8887405" y="0"/>
                  <a:pt x="9022074" y="0"/>
                </a:cubicBezTo>
                <a:cubicBezTo>
                  <a:pt x="9156743" y="0"/>
                  <a:pt x="9265914" y="109171"/>
                  <a:pt x="9265914" y="243840"/>
                </a:cubicBezTo>
                <a:lnTo>
                  <a:pt x="9265914" y="718185"/>
                </a:lnTo>
                <a:cubicBezTo>
                  <a:pt x="9265914" y="852854"/>
                  <a:pt x="9375085" y="962025"/>
                  <a:pt x="9509754" y="962025"/>
                </a:cubicBezTo>
                <a:cubicBezTo>
                  <a:pt x="9644423" y="962025"/>
                  <a:pt x="9753594" y="852854"/>
                  <a:pt x="9753594" y="718185"/>
                </a:cubicBezTo>
                <a:lnTo>
                  <a:pt x="9753594" y="243840"/>
                </a:lnTo>
                <a:cubicBezTo>
                  <a:pt x="9753594" y="109171"/>
                  <a:pt x="9862765" y="0"/>
                  <a:pt x="9997434" y="0"/>
                </a:cubicBezTo>
                <a:cubicBezTo>
                  <a:pt x="10132103" y="0"/>
                  <a:pt x="10241274" y="109171"/>
                  <a:pt x="10241274" y="243840"/>
                </a:cubicBezTo>
                <a:lnTo>
                  <a:pt x="10241274" y="1908810"/>
                </a:lnTo>
                <a:cubicBezTo>
                  <a:pt x="10241274" y="2043478"/>
                  <a:pt x="10350445" y="2152650"/>
                  <a:pt x="10485114" y="2152650"/>
                </a:cubicBezTo>
                <a:cubicBezTo>
                  <a:pt x="10619783" y="2152650"/>
                  <a:pt x="10728954" y="2043478"/>
                  <a:pt x="10728954" y="1908810"/>
                </a:cubicBezTo>
                <a:lnTo>
                  <a:pt x="10728954" y="243840"/>
                </a:lnTo>
                <a:cubicBezTo>
                  <a:pt x="10728954" y="109171"/>
                  <a:pt x="10838125" y="0"/>
                  <a:pt x="10972794" y="0"/>
                </a:cubicBezTo>
                <a:cubicBezTo>
                  <a:pt x="11107463" y="0"/>
                  <a:pt x="11216634" y="109171"/>
                  <a:pt x="11216634" y="243840"/>
                </a:cubicBezTo>
                <a:lnTo>
                  <a:pt x="11216634" y="975360"/>
                </a:lnTo>
                <a:cubicBezTo>
                  <a:pt x="11216634" y="1110029"/>
                  <a:pt x="11325805" y="1219200"/>
                  <a:pt x="11460474" y="1219200"/>
                </a:cubicBezTo>
                <a:cubicBezTo>
                  <a:pt x="11595143" y="1219200"/>
                  <a:pt x="11704314" y="1110029"/>
                  <a:pt x="11704314" y="975360"/>
                </a:cubicBezTo>
                <a:lnTo>
                  <a:pt x="11704314" y="243840"/>
                </a:lnTo>
                <a:cubicBezTo>
                  <a:pt x="11704314" y="109171"/>
                  <a:pt x="11813485" y="0"/>
                  <a:pt x="11948154" y="0"/>
                </a:cubicBezTo>
                <a:cubicBezTo>
                  <a:pt x="12049156" y="0"/>
                  <a:pt x="12135815" y="61408"/>
                  <a:pt x="12172832" y="148926"/>
                </a:cubicBezTo>
                <a:lnTo>
                  <a:pt x="12191988" y="243810"/>
                </a:lnTo>
                <a:lnTo>
                  <a:pt x="12191988" y="5048250"/>
                </a:lnTo>
                <a:lnTo>
                  <a:pt x="0" y="5048250"/>
                </a:lnTo>
                <a:lnTo>
                  <a:pt x="0" y="243840"/>
                </a:lnTo>
                <a:cubicBezTo>
                  <a:pt x="0" y="109171"/>
                  <a:pt x="109171" y="0"/>
                  <a:pt x="243840" y="0"/>
                </a:cubicBez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>
            <a:off x="0" y="27"/>
            <a:ext cx="9144000" cy="4190017"/>
          </a:xfrm>
          <a:custGeom>
            <a:avLst/>
            <a:gdLst>
              <a:gd name="connsiteX0" fmla="*/ 0 w 12192000"/>
              <a:gd name="connsiteY0" fmla="*/ 0 h 5586689"/>
              <a:gd name="connsiteX1" fmla="*/ 12192000 w 12192000"/>
              <a:gd name="connsiteY1" fmla="*/ 0 h 5586689"/>
              <a:gd name="connsiteX2" fmla="*/ 12192000 w 12192000"/>
              <a:gd name="connsiteY2" fmla="*/ 4454813 h 5586689"/>
              <a:gd name="connsiteX3" fmla="*/ 11960026 w 12192000"/>
              <a:gd name="connsiteY3" fmla="*/ 4545333 h 5586689"/>
              <a:gd name="connsiteX4" fmla="*/ 6096000 w 12192000"/>
              <a:gd name="connsiteY4" fmla="*/ 5586689 h 5586689"/>
              <a:gd name="connsiteX5" fmla="*/ 231975 w 12192000"/>
              <a:gd name="connsiteY5" fmla="*/ 4545333 h 5586689"/>
              <a:gd name="connsiteX6" fmla="*/ 0 w 12192000"/>
              <a:gd name="connsiteY6" fmla="*/ 4454813 h 558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586689">
                <a:moveTo>
                  <a:pt x="0" y="0"/>
                </a:moveTo>
                <a:lnTo>
                  <a:pt x="12192000" y="0"/>
                </a:lnTo>
                <a:lnTo>
                  <a:pt x="12192000" y="4454813"/>
                </a:lnTo>
                <a:lnTo>
                  <a:pt x="11960026" y="4545333"/>
                </a:lnTo>
                <a:cubicBezTo>
                  <a:pt x="10164544" y="5215096"/>
                  <a:pt x="8181164" y="5586689"/>
                  <a:pt x="6096000" y="5586689"/>
                </a:cubicBezTo>
                <a:cubicBezTo>
                  <a:pt x="4010836" y="5586689"/>
                  <a:pt x="2027456" y="5215096"/>
                  <a:pt x="231975" y="4545333"/>
                </a:cubicBezTo>
                <a:lnTo>
                  <a:pt x="0" y="4454813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927100" dist="2540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4"/>
            <a:ext cx="9144000" cy="3980090"/>
          </a:xfrm>
          <a:custGeom>
            <a:avLst/>
            <a:gdLst>
              <a:gd name="connsiteX0" fmla="*/ 0 w 12192000"/>
              <a:gd name="connsiteY0" fmla="*/ 0 h 5306787"/>
              <a:gd name="connsiteX1" fmla="*/ 12192000 w 12192000"/>
              <a:gd name="connsiteY1" fmla="*/ 0 h 5306787"/>
              <a:gd name="connsiteX2" fmla="*/ 12192000 w 12192000"/>
              <a:gd name="connsiteY2" fmla="*/ 3588711 h 5306787"/>
              <a:gd name="connsiteX3" fmla="*/ 12147523 w 12192000"/>
              <a:gd name="connsiteY3" fmla="*/ 3617225 h 5306787"/>
              <a:gd name="connsiteX4" fmla="*/ 6096001 w 12192000"/>
              <a:gd name="connsiteY4" fmla="*/ 5306787 h 5306787"/>
              <a:gd name="connsiteX5" fmla="*/ 44477 w 12192000"/>
              <a:gd name="connsiteY5" fmla="*/ 3617225 h 5306787"/>
              <a:gd name="connsiteX6" fmla="*/ 0 w 12192000"/>
              <a:gd name="connsiteY6" fmla="*/ 3588712 h 530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306787">
                <a:moveTo>
                  <a:pt x="0" y="0"/>
                </a:moveTo>
                <a:lnTo>
                  <a:pt x="12192000" y="0"/>
                </a:lnTo>
                <a:lnTo>
                  <a:pt x="12192000" y="3588711"/>
                </a:lnTo>
                <a:lnTo>
                  <a:pt x="12147523" y="3617225"/>
                </a:lnTo>
                <a:cubicBezTo>
                  <a:pt x="10382995" y="4689379"/>
                  <a:pt x="8311599" y="5306787"/>
                  <a:pt x="6096001" y="5306787"/>
                </a:cubicBezTo>
                <a:cubicBezTo>
                  <a:pt x="3880401" y="5306787"/>
                  <a:pt x="1809005" y="4689379"/>
                  <a:pt x="44477" y="3617225"/>
                </a:cubicBezTo>
                <a:lnTo>
                  <a:pt x="0" y="3588712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  <a:effectLst>
            <a:outerShdw blurRad="342900" dist="241300" dir="5400000" sx="96000" sy="96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t"/>
          <a:lstStyle>
            <a:lvl1pPr marL="0" marR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lt1"/>
                </a:solidFill>
              </a:defRPr>
            </a:lvl1pPr>
          </a:lstStyle>
          <a:p>
            <a:pPr marL="0" marR="0" lvl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292829" y="1704674"/>
            <a:ext cx="2045970" cy="1341003"/>
          </a:xfrm>
          <a:prstGeom prst="roundRect">
            <a:avLst>
              <a:gd name="adj" fmla="val 7949"/>
            </a:avLst>
          </a:prstGeom>
          <a:noFill/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8" hasCustomPrompt="1"/>
          </p:nvPr>
        </p:nvSpPr>
        <p:spPr>
          <a:xfrm>
            <a:off x="2474054" y="1704674"/>
            <a:ext cx="2045970" cy="1341003"/>
          </a:xfrm>
          <a:prstGeom prst="roundRect">
            <a:avLst>
              <a:gd name="adj" fmla="val 7949"/>
            </a:avLst>
          </a:prstGeom>
          <a:noFill/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9" hasCustomPrompt="1"/>
          </p:nvPr>
        </p:nvSpPr>
        <p:spPr>
          <a:xfrm>
            <a:off x="4655279" y="1704674"/>
            <a:ext cx="2045970" cy="1341003"/>
          </a:xfrm>
          <a:prstGeom prst="roundRect">
            <a:avLst>
              <a:gd name="adj" fmla="val 7949"/>
            </a:avLst>
          </a:prstGeom>
          <a:noFill/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20" hasCustomPrompt="1"/>
          </p:nvPr>
        </p:nvSpPr>
        <p:spPr>
          <a:xfrm>
            <a:off x="6836504" y="1704674"/>
            <a:ext cx="2045970" cy="1341003"/>
          </a:xfrm>
          <a:prstGeom prst="roundRect">
            <a:avLst>
              <a:gd name="adj" fmla="val 7949"/>
            </a:avLst>
          </a:prstGeom>
          <a:noFill/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21" hasCustomPrompt="1"/>
          </p:nvPr>
        </p:nvSpPr>
        <p:spPr>
          <a:xfrm>
            <a:off x="292829" y="3181229"/>
            <a:ext cx="2045970" cy="1341003"/>
          </a:xfrm>
          <a:prstGeom prst="roundRect">
            <a:avLst>
              <a:gd name="adj" fmla="val 7949"/>
            </a:avLst>
          </a:prstGeom>
          <a:noFill/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22" hasCustomPrompt="1"/>
          </p:nvPr>
        </p:nvSpPr>
        <p:spPr>
          <a:xfrm>
            <a:off x="2474054" y="3181229"/>
            <a:ext cx="2045970" cy="1341003"/>
          </a:xfrm>
          <a:prstGeom prst="roundRect">
            <a:avLst>
              <a:gd name="adj" fmla="val 7949"/>
            </a:avLst>
          </a:prstGeom>
          <a:noFill/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23" hasCustomPrompt="1"/>
          </p:nvPr>
        </p:nvSpPr>
        <p:spPr>
          <a:xfrm>
            <a:off x="4655279" y="3181229"/>
            <a:ext cx="2045970" cy="1341003"/>
          </a:xfrm>
          <a:prstGeom prst="roundRect">
            <a:avLst>
              <a:gd name="adj" fmla="val 7949"/>
            </a:avLst>
          </a:prstGeom>
          <a:noFill/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24" hasCustomPrompt="1"/>
          </p:nvPr>
        </p:nvSpPr>
        <p:spPr>
          <a:xfrm>
            <a:off x="6836504" y="3181229"/>
            <a:ext cx="2045970" cy="1341003"/>
          </a:xfrm>
          <a:prstGeom prst="roundRect">
            <a:avLst>
              <a:gd name="adj" fmla="val 7949"/>
            </a:avLst>
          </a:prstGeom>
          <a:noFill/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/>
          <p:cNvSpPr/>
          <p:nvPr userDrawn="1"/>
        </p:nvSpPr>
        <p:spPr>
          <a:xfrm>
            <a:off x="0" y="2"/>
            <a:ext cx="9144000" cy="2940039"/>
          </a:xfrm>
          <a:custGeom>
            <a:avLst/>
            <a:gdLst>
              <a:gd name="connsiteX0" fmla="*/ 0 w 12192000"/>
              <a:gd name="connsiteY0" fmla="*/ 0 h 3920052"/>
              <a:gd name="connsiteX1" fmla="*/ 12192000 w 12192000"/>
              <a:gd name="connsiteY1" fmla="*/ 0 h 3920052"/>
              <a:gd name="connsiteX2" fmla="*/ 12192000 w 12192000"/>
              <a:gd name="connsiteY2" fmla="*/ 3920052 h 3920052"/>
              <a:gd name="connsiteX3" fmla="*/ 12073399 w 12192000"/>
              <a:gd name="connsiteY3" fmla="*/ 3854859 h 3920052"/>
              <a:gd name="connsiteX4" fmla="*/ 11149781 w 12192000"/>
              <a:gd name="connsiteY4" fmla="*/ 3480619 h 3920052"/>
              <a:gd name="connsiteX5" fmla="*/ 8023123 w 12192000"/>
              <a:gd name="connsiteY5" fmla="*/ 3156155 h 3920052"/>
              <a:gd name="connsiteX6" fmla="*/ 6253316 w 12192000"/>
              <a:gd name="connsiteY6" fmla="*/ 2241755 h 3920052"/>
              <a:gd name="connsiteX7" fmla="*/ 3510116 w 12192000"/>
              <a:gd name="connsiteY7" fmla="*/ 2123768 h 3920052"/>
              <a:gd name="connsiteX8" fmla="*/ 1297858 w 12192000"/>
              <a:gd name="connsiteY8" fmla="*/ 973394 h 3920052"/>
              <a:gd name="connsiteX9" fmla="*/ 49776 w 12192000"/>
              <a:gd name="connsiteY9" fmla="*/ 883059 h 3920052"/>
              <a:gd name="connsiteX10" fmla="*/ 0 w 12192000"/>
              <a:gd name="connsiteY10" fmla="*/ 883718 h 3920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920052">
                <a:moveTo>
                  <a:pt x="0" y="0"/>
                </a:moveTo>
                <a:lnTo>
                  <a:pt x="12192000" y="0"/>
                </a:lnTo>
                <a:lnTo>
                  <a:pt x="12192000" y="3920052"/>
                </a:lnTo>
                <a:lnTo>
                  <a:pt x="12073399" y="3854859"/>
                </a:lnTo>
                <a:cubicBezTo>
                  <a:pt x="11824520" y="3715364"/>
                  <a:pt x="11552904" y="3564193"/>
                  <a:pt x="11149781" y="3480619"/>
                </a:cubicBezTo>
                <a:cubicBezTo>
                  <a:pt x="10343536" y="3313471"/>
                  <a:pt x="8839201" y="3362632"/>
                  <a:pt x="8023123" y="3156155"/>
                </a:cubicBezTo>
                <a:cubicBezTo>
                  <a:pt x="7207046" y="2949678"/>
                  <a:pt x="7005484" y="2413819"/>
                  <a:pt x="6253316" y="2241755"/>
                </a:cubicBezTo>
                <a:cubicBezTo>
                  <a:pt x="5501148" y="2069691"/>
                  <a:pt x="4336027" y="2335161"/>
                  <a:pt x="3510116" y="2123768"/>
                </a:cubicBezTo>
                <a:cubicBezTo>
                  <a:pt x="2684206" y="1912375"/>
                  <a:pt x="2050026" y="1199536"/>
                  <a:pt x="1297858" y="973394"/>
                </a:cubicBezTo>
                <a:cubicBezTo>
                  <a:pt x="921774" y="860323"/>
                  <a:pt x="469491" y="873842"/>
                  <a:pt x="49776" y="883059"/>
                </a:cubicBezTo>
                <a:lnTo>
                  <a:pt x="0" y="883718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 rot="16200000">
            <a:off x="-347325" y="2219408"/>
            <a:ext cx="3417940" cy="1177245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800"/>
            <a:r>
              <a:rPr lang="en-US" sz="7200" b="1" dirty="0">
                <a:solidFill>
                  <a:prstClr val="white">
                    <a:lumMod val="75000"/>
                    <a:alpha val="25000"/>
                  </a:prstClr>
                </a:solidFill>
                <a:latin typeface="Muli"/>
              </a:rPr>
              <a:t>OFFER</a:t>
            </a:r>
            <a:endParaRPr lang="en-US" sz="7200" b="1" dirty="0">
              <a:solidFill>
                <a:prstClr val="white">
                  <a:lumMod val="75000"/>
                  <a:alpha val="25000"/>
                </a:prstClr>
              </a:solidFill>
              <a:latin typeface="Muli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 rot="16200000">
            <a:off x="-1054329" y="2457936"/>
            <a:ext cx="3417940" cy="700192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800"/>
            <a:r>
              <a:rPr lang="en-US" sz="4100" b="1" dirty="0">
                <a:solidFill>
                  <a:prstClr val="white">
                    <a:lumMod val="75000"/>
                    <a:alpha val="25000"/>
                  </a:prstClr>
                </a:solidFill>
                <a:latin typeface="Muli"/>
              </a:rPr>
              <a:t>SPECIAL</a:t>
            </a:r>
            <a:endParaRPr lang="en-US" sz="4100" b="1" dirty="0">
              <a:solidFill>
                <a:prstClr val="white">
                  <a:lumMod val="75000"/>
                  <a:alpha val="25000"/>
                </a:prstClr>
              </a:solidFill>
              <a:latin typeface="Muli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1997372" y="1002442"/>
            <a:ext cx="2101645" cy="3417938"/>
          </a:xfrm>
          <a:custGeom>
            <a:avLst/>
            <a:gdLst>
              <a:gd name="connsiteX0" fmla="*/ 83898 w 2802193"/>
              <a:gd name="connsiteY0" fmla="*/ 0 h 4557251"/>
              <a:gd name="connsiteX1" fmla="*/ 2718295 w 2802193"/>
              <a:gd name="connsiteY1" fmla="*/ 0 h 4557251"/>
              <a:gd name="connsiteX2" fmla="*/ 2802193 w 2802193"/>
              <a:gd name="connsiteY2" fmla="*/ 83898 h 4557251"/>
              <a:gd name="connsiteX3" fmla="*/ 2802193 w 2802193"/>
              <a:gd name="connsiteY3" fmla="*/ 4473353 h 4557251"/>
              <a:gd name="connsiteX4" fmla="*/ 2718295 w 2802193"/>
              <a:gd name="connsiteY4" fmla="*/ 4557251 h 4557251"/>
              <a:gd name="connsiteX5" fmla="*/ 83898 w 2802193"/>
              <a:gd name="connsiteY5" fmla="*/ 4557251 h 4557251"/>
              <a:gd name="connsiteX6" fmla="*/ 0 w 2802193"/>
              <a:gd name="connsiteY6" fmla="*/ 4473353 h 4557251"/>
              <a:gd name="connsiteX7" fmla="*/ 0 w 2802193"/>
              <a:gd name="connsiteY7" fmla="*/ 83898 h 4557251"/>
              <a:gd name="connsiteX8" fmla="*/ 83898 w 2802193"/>
              <a:gd name="connsiteY8" fmla="*/ 0 h 455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2193" h="4557251">
                <a:moveTo>
                  <a:pt x="83898" y="0"/>
                </a:moveTo>
                <a:lnTo>
                  <a:pt x="2718295" y="0"/>
                </a:lnTo>
                <a:cubicBezTo>
                  <a:pt x="2764631" y="0"/>
                  <a:pt x="2802193" y="37562"/>
                  <a:pt x="2802193" y="83898"/>
                </a:cubicBezTo>
                <a:lnTo>
                  <a:pt x="2802193" y="4473353"/>
                </a:lnTo>
                <a:cubicBezTo>
                  <a:pt x="2802193" y="4519689"/>
                  <a:pt x="2764631" y="4557251"/>
                  <a:pt x="2718295" y="4557251"/>
                </a:cubicBezTo>
                <a:lnTo>
                  <a:pt x="83898" y="4557251"/>
                </a:lnTo>
                <a:cubicBezTo>
                  <a:pt x="37562" y="4557251"/>
                  <a:pt x="0" y="4519689"/>
                  <a:pt x="0" y="4473353"/>
                </a:cubicBezTo>
                <a:lnTo>
                  <a:pt x="0" y="83898"/>
                </a:lnTo>
                <a:cubicBezTo>
                  <a:pt x="0" y="37562"/>
                  <a:pt x="37562" y="0"/>
                  <a:pt x="83898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066800" dist="1193800" dir="5400000" sx="78000" sy="78000" algn="t" rotWithShape="0">
              <a:schemeClr val="tx1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t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4272310" y="1002442"/>
            <a:ext cx="2101645" cy="3417938"/>
          </a:xfrm>
          <a:custGeom>
            <a:avLst/>
            <a:gdLst>
              <a:gd name="connsiteX0" fmla="*/ 83898 w 2802193"/>
              <a:gd name="connsiteY0" fmla="*/ 0 h 4557251"/>
              <a:gd name="connsiteX1" fmla="*/ 2718295 w 2802193"/>
              <a:gd name="connsiteY1" fmla="*/ 0 h 4557251"/>
              <a:gd name="connsiteX2" fmla="*/ 2802193 w 2802193"/>
              <a:gd name="connsiteY2" fmla="*/ 83898 h 4557251"/>
              <a:gd name="connsiteX3" fmla="*/ 2802193 w 2802193"/>
              <a:gd name="connsiteY3" fmla="*/ 4473353 h 4557251"/>
              <a:gd name="connsiteX4" fmla="*/ 2718295 w 2802193"/>
              <a:gd name="connsiteY4" fmla="*/ 4557251 h 4557251"/>
              <a:gd name="connsiteX5" fmla="*/ 83898 w 2802193"/>
              <a:gd name="connsiteY5" fmla="*/ 4557251 h 4557251"/>
              <a:gd name="connsiteX6" fmla="*/ 0 w 2802193"/>
              <a:gd name="connsiteY6" fmla="*/ 4473353 h 4557251"/>
              <a:gd name="connsiteX7" fmla="*/ 0 w 2802193"/>
              <a:gd name="connsiteY7" fmla="*/ 83898 h 4557251"/>
              <a:gd name="connsiteX8" fmla="*/ 83898 w 2802193"/>
              <a:gd name="connsiteY8" fmla="*/ 0 h 455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2193" h="4557251">
                <a:moveTo>
                  <a:pt x="83898" y="0"/>
                </a:moveTo>
                <a:lnTo>
                  <a:pt x="2718295" y="0"/>
                </a:lnTo>
                <a:cubicBezTo>
                  <a:pt x="2764631" y="0"/>
                  <a:pt x="2802193" y="37562"/>
                  <a:pt x="2802193" y="83898"/>
                </a:cubicBezTo>
                <a:lnTo>
                  <a:pt x="2802193" y="4473353"/>
                </a:lnTo>
                <a:cubicBezTo>
                  <a:pt x="2802193" y="4519689"/>
                  <a:pt x="2764631" y="4557251"/>
                  <a:pt x="2718295" y="4557251"/>
                </a:cubicBezTo>
                <a:lnTo>
                  <a:pt x="83898" y="4557251"/>
                </a:lnTo>
                <a:cubicBezTo>
                  <a:pt x="37562" y="4557251"/>
                  <a:pt x="0" y="4519689"/>
                  <a:pt x="0" y="4473353"/>
                </a:cubicBezTo>
                <a:lnTo>
                  <a:pt x="0" y="83898"/>
                </a:lnTo>
                <a:cubicBezTo>
                  <a:pt x="0" y="37562"/>
                  <a:pt x="37562" y="0"/>
                  <a:pt x="83898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066800" dist="1193800" dir="5400000" sx="78000" sy="78000" algn="t" rotWithShape="0">
              <a:schemeClr val="tx1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t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6547248" y="1002442"/>
            <a:ext cx="2101645" cy="3417938"/>
          </a:xfrm>
          <a:custGeom>
            <a:avLst/>
            <a:gdLst>
              <a:gd name="connsiteX0" fmla="*/ 83898 w 2802193"/>
              <a:gd name="connsiteY0" fmla="*/ 0 h 4557251"/>
              <a:gd name="connsiteX1" fmla="*/ 2718295 w 2802193"/>
              <a:gd name="connsiteY1" fmla="*/ 0 h 4557251"/>
              <a:gd name="connsiteX2" fmla="*/ 2802193 w 2802193"/>
              <a:gd name="connsiteY2" fmla="*/ 83898 h 4557251"/>
              <a:gd name="connsiteX3" fmla="*/ 2802193 w 2802193"/>
              <a:gd name="connsiteY3" fmla="*/ 4473353 h 4557251"/>
              <a:gd name="connsiteX4" fmla="*/ 2718295 w 2802193"/>
              <a:gd name="connsiteY4" fmla="*/ 4557251 h 4557251"/>
              <a:gd name="connsiteX5" fmla="*/ 83898 w 2802193"/>
              <a:gd name="connsiteY5" fmla="*/ 4557251 h 4557251"/>
              <a:gd name="connsiteX6" fmla="*/ 0 w 2802193"/>
              <a:gd name="connsiteY6" fmla="*/ 4473353 h 4557251"/>
              <a:gd name="connsiteX7" fmla="*/ 0 w 2802193"/>
              <a:gd name="connsiteY7" fmla="*/ 83898 h 4557251"/>
              <a:gd name="connsiteX8" fmla="*/ 83898 w 2802193"/>
              <a:gd name="connsiteY8" fmla="*/ 0 h 455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2193" h="4557251">
                <a:moveTo>
                  <a:pt x="83898" y="0"/>
                </a:moveTo>
                <a:lnTo>
                  <a:pt x="2718295" y="0"/>
                </a:lnTo>
                <a:cubicBezTo>
                  <a:pt x="2764631" y="0"/>
                  <a:pt x="2802193" y="37562"/>
                  <a:pt x="2802193" y="83898"/>
                </a:cubicBezTo>
                <a:lnTo>
                  <a:pt x="2802193" y="4473353"/>
                </a:lnTo>
                <a:cubicBezTo>
                  <a:pt x="2802193" y="4519689"/>
                  <a:pt x="2764631" y="4557251"/>
                  <a:pt x="2718295" y="4557251"/>
                </a:cubicBezTo>
                <a:lnTo>
                  <a:pt x="83898" y="4557251"/>
                </a:lnTo>
                <a:cubicBezTo>
                  <a:pt x="37562" y="4557251"/>
                  <a:pt x="0" y="4519689"/>
                  <a:pt x="0" y="4473353"/>
                </a:cubicBezTo>
                <a:lnTo>
                  <a:pt x="0" y="83898"/>
                </a:lnTo>
                <a:cubicBezTo>
                  <a:pt x="0" y="37562"/>
                  <a:pt x="37562" y="0"/>
                  <a:pt x="83898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066800" dist="1193800" dir="5400000" sx="78000" sy="78000" algn="t" rotWithShape="0">
              <a:schemeClr val="tx1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t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60100" y="255660"/>
            <a:ext cx="506162" cy="116365"/>
            <a:chOff x="1742482" y="3058987"/>
            <a:chExt cx="4580971" cy="1053145"/>
          </a:xfrm>
          <a:solidFill>
            <a:schemeClr val="lt1"/>
          </a:solidFill>
        </p:grpSpPr>
        <p:sp>
          <p:nvSpPr>
            <p:cNvPr id="17" name="Freeform: Shape 16"/>
            <p:cNvSpPr/>
            <p:nvPr/>
          </p:nvSpPr>
          <p:spPr>
            <a:xfrm>
              <a:off x="4898479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250904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1742482" y="3059698"/>
              <a:ext cx="967043" cy="1036067"/>
            </a:xfrm>
            <a:custGeom>
              <a:avLst/>
              <a:gdLst>
                <a:gd name="connsiteX0" fmla="*/ 0 w 967043"/>
                <a:gd name="connsiteY0" fmla="*/ 0 h 1036067"/>
                <a:gd name="connsiteX1" fmla="*/ 202802 w 967043"/>
                <a:gd name="connsiteY1" fmla="*/ 0 h 1036067"/>
                <a:gd name="connsiteX2" fmla="*/ 324127 w 967043"/>
                <a:gd name="connsiteY2" fmla="*/ 343695 h 1036067"/>
                <a:gd name="connsiteX3" fmla="*/ 488147 w 967043"/>
                <a:gd name="connsiteY3" fmla="*/ 799110 h 1036067"/>
                <a:gd name="connsiteX4" fmla="*/ 777050 w 967043"/>
                <a:gd name="connsiteY4" fmla="*/ 0 h 1036067"/>
                <a:gd name="connsiteX5" fmla="*/ 967043 w 967043"/>
                <a:gd name="connsiteY5" fmla="*/ 0 h 1036067"/>
                <a:gd name="connsiteX6" fmla="*/ 573537 w 967043"/>
                <a:gd name="connsiteY6" fmla="*/ 1036067 h 1036067"/>
                <a:gd name="connsiteX7" fmla="*/ 394218 w 967043"/>
                <a:gd name="connsiteY7" fmla="*/ 1036067 h 1036067"/>
                <a:gd name="connsiteX8" fmla="*/ 0 w 967043"/>
                <a:gd name="connsiteY8" fmla="*/ 0 h 103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7043" h="1036067">
                  <a:moveTo>
                    <a:pt x="0" y="0"/>
                  </a:moveTo>
                  <a:lnTo>
                    <a:pt x="202802" y="0"/>
                  </a:lnTo>
                  <a:cubicBezTo>
                    <a:pt x="213238" y="29412"/>
                    <a:pt x="253680" y="143977"/>
                    <a:pt x="324127" y="343695"/>
                  </a:cubicBezTo>
                  <a:cubicBezTo>
                    <a:pt x="394574" y="543414"/>
                    <a:pt x="449247" y="695218"/>
                    <a:pt x="488147" y="799110"/>
                  </a:cubicBezTo>
                  <a:cubicBezTo>
                    <a:pt x="529419" y="685730"/>
                    <a:pt x="625720" y="419361"/>
                    <a:pt x="777050" y="0"/>
                  </a:cubicBezTo>
                  <a:lnTo>
                    <a:pt x="967043" y="0"/>
                  </a:lnTo>
                  <a:lnTo>
                    <a:pt x="573537" y="1036067"/>
                  </a:lnTo>
                  <a:lnTo>
                    <a:pt x="394218" y="10360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454605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277878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6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2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6" y="456126"/>
                    <a:pt x="577096" y="383544"/>
                  </a:cubicBezTo>
                  <a:cubicBezTo>
                    <a:pt x="577096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3695484" y="3347178"/>
              <a:ext cx="680275" cy="748587"/>
            </a:xfrm>
            <a:custGeom>
              <a:avLst/>
              <a:gdLst>
                <a:gd name="connsiteX0" fmla="*/ 409872 w 680275"/>
                <a:gd name="connsiteY0" fmla="*/ 0 h 748587"/>
                <a:gd name="connsiteX1" fmla="*/ 520880 w 680275"/>
                <a:gd name="connsiteY1" fmla="*/ 16723 h 748587"/>
                <a:gd name="connsiteX2" fmla="*/ 605202 w 680275"/>
                <a:gd name="connsiteY2" fmla="*/ 70803 h 748587"/>
                <a:gd name="connsiteX3" fmla="*/ 661062 w 680275"/>
                <a:gd name="connsiteY3" fmla="*/ 173627 h 748587"/>
                <a:gd name="connsiteX4" fmla="*/ 680275 w 680275"/>
                <a:gd name="connsiteY4" fmla="*/ 332310 h 748587"/>
                <a:gd name="connsiteX5" fmla="*/ 680275 w 680275"/>
                <a:gd name="connsiteY5" fmla="*/ 748587 h 748587"/>
                <a:gd name="connsiteX6" fmla="*/ 503802 w 680275"/>
                <a:gd name="connsiteY6" fmla="*/ 748587 h 748587"/>
                <a:gd name="connsiteX7" fmla="*/ 503802 w 680275"/>
                <a:gd name="connsiteY7" fmla="*/ 320213 h 748587"/>
                <a:gd name="connsiteX8" fmla="*/ 473559 w 680275"/>
                <a:gd name="connsiteY8" fmla="*/ 183233 h 748587"/>
                <a:gd name="connsiteX9" fmla="*/ 373582 w 680275"/>
                <a:gd name="connsiteY9" fmla="*/ 143029 h 748587"/>
                <a:gd name="connsiteX10" fmla="*/ 317367 w 680275"/>
                <a:gd name="connsiteY10" fmla="*/ 154414 h 748587"/>
                <a:gd name="connsiteX11" fmla="*/ 257950 w 680275"/>
                <a:gd name="connsiteY11" fmla="*/ 186080 h 748587"/>
                <a:gd name="connsiteX12" fmla="*/ 209918 w 680275"/>
                <a:gd name="connsiteY12" fmla="*/ 239448 h 748587"/>
                <a:gd name="connsiteX13" fmla="*/ 190704 w 680275"/>
                <a:gd name="connsiteY13" fmla="*/ 311674 h 748587"/>
                <a:gd name="connsiteX14" fmla="*/ 190704 w 680275"/>
                <a:gd name="connsiteY14" fmla="*/ 748587 h 748587"/>
                <a:gd name="connsiteX15" fmla="*/ 14232 w 680275"/>
                <a:gd name="connsiteY15" fmla="*/ 748587 h 748587"/>
                <a:gd name="connsiteX16" fmla="*/ 14232 w 680275"/>
                <a:gd name="connsiteY16" fmla="*/ 296731 h 748587"/>
                <a:gd name="connsiteX17" fmla="*/ 10674 w 680275"/>
                <a:gd name="connsiteY17" fmla="*/ 149789 h 748587"/>
                <a:gd name="connsiteX18" fmla="*/ 3558 w 680275"/>
                <a:gd name="connsiteY18" fmla="*/ 49811 h 748587"/>
                <a:gd name="connsiteX19" fmla="*/ 0 w 680275"/>
                <a:gd name="connsiteY19" fmla="*/ 18502 h 748587"/>
                <a:gd name="connsiteX20" fmla="*/ 187147 w 680275"/>
                <a:gd name="connsiteY20" fmla="*/ 18502 h 748587"/>
                <a:gd name="connsiteX21" fmla="*/ 187147 w 680275"/>
                <a:gd name="connsiteY21" fmla="*/ 115989 h 748587"/>
                <a:gd name="connsiteX22" fmla="*/ 287836 w 680275"/>
                <a:gd name="connsiteY22" fmla="*/ 29531 h 748587"/>
                <a:gd name="connsiteX23" fmla="*/ 409872 w 680275"/>
                <a:gd name="connsiteY23" fmla="*/ 0 h 74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5" h="748587">
                  <a:moveTo>
                    <a:pt x="409872" y="0"/>
                  </a:moveTo>
                  <a:cubicBezTo>
                    <a:pt x="452093" y="0"/>
                    <a:pt x="489096" y="5574"/>
                    <a:pt x="520880" y="16723"/>
                  </a:cubicBezTo>
                  <a:cubicBezTo>
                    <a:pt x="552664" y="27871"/>
                    <a:pt x="580771" y="45898"/>
                    <a:pt x="605202" y="70803"/>
                  </a:cubicBezTo>
                  <a:cubicBezTo>
                    <a:pt x="629634" y="95708"/>
                    <a:pt x="648253" y="129983"/>
                    <a:pt x="661062" y="173627"/>
                  </a:cubicBezTo>
                  <a:cubicBezTo>
                    <a:pt x="673870" y="217271"/>
                    <a:pt x="680275" y="270165"/>
                    <a:pt x="680275" y="332310"/>
                  </a:cubicBezTo>
                  <a:lnTo>
                    <a:pt x="680275" y="748587"/>
                  </a:lnTo>
                  <a:lnTo>
                    <a:pt x="503802" y="748587"/>
                  </a:lnTo>
                  <a:lnTo>
                    <a:pt x="503802" y="320213"/>
                  </a:lnTo>
                  <a:cubicBezTo>
                    <a:pt x="503802" y="255696"/>
                    <a:pt x="493721" y="210036"/>
                    <a:pt x="473559" y="183233"/>
                  </a:cubicBezTo>
                  <a:cubicBezTo>
                    <a:pt x="453398" y="156430"/>
                    <a:pt x="420072" y="143029"/>
                    <a:pt x="373582" y="143029"/>
                  </a:cubicBezTo>
                  <a:cubicBezTo>
                    <a:pt x="356504" y="143029"/>
                    <a:pt x="337765" y="146824"/>
                    <a:pt x="317367" y="154414"/>
                  </a:cubicBezTo>
                  <a:cubicBezTo>
                    <a:pt x="296968" y="162004"/>
                    <a:pt x="277162" y="172560"/>
                    <a:pt x="257950" y="186080"/>
                  </a:cubicBezTo>
                  <a:cubicBezTo>
                    <a:pt x="238737" y="199600"/>
                    <a:pt x="222726" y="217389"/>
                    <a:pt x="209918" y="239448"/>
                  </a:cubicBezTo>
                  <a:cubicBezTo>
                    <a:pt x="197109" y="261508"/>
                    <a:pt x="190704" y="285583"/>
                    <a:pt x="190704" y="311674"/>
                  </a:cubicBezTo>
                  <a:lnTo>
                    <a:pt x="190704" y="748587"/>
                  </a:lnTo>
                  <a:lnTo>
                    <a:pt x="14232" y="748587"/>
                  </a:lnTo>
                  <a:lnTo>
                    <a:pt x="14232" y="296731"/>
                  </a:lnTo>
                  <a:cubicBezTo>
                    <a:pt x="14232" y="245023"/>
                    <a:pt x="13046" y="196042"/>
                    <a:pt x="10674" y="149789"/>
                  </a:cubicBezTo>
                  <a:cubicBezTo>
                    <a:pt x="8302" y="103536"/>
                    <a:pt x="5930" y="70210"/>
                    <a:pt x="3558" y="49811"/>
                  </a:cubicBezTo>
                  <a:lnTo>
                    <a:pt x="0" y="18502"/>
                  </a:lnTo>
                  <a:lnTo>
                    <a:pt x="187147" y="18502"/>
                  </a:lnTo>
                  <a:lnTo>
                    <a:pt x="187147" y="115989"/>
                  </a:lnTo>
                  <a:cubicBezTo>
                    <a:pt x="212289" y="78037"/>
                    <a:pt x="245852" y="49218"/>
                    <a:pt x="287836" y="29531"/>
                  </a:cubicBezTo>
                  <a:cubicBezTo>
                    <a:pt x="329819" y="9844"/>
                    <a:pt x="370498" y="0"/>
                    <a:pt x="40987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557913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5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1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5" y="456126"/>
                    <a:pt x="577095" y="383544"/>
                  </a:cubicBezTo>
                  <a:cubicBezTo>
                    <a:pt x="577095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4546766" y="3365680"/>
              <a:ext cx="170068" cy="730085"/>
            </a:xfrm>
            <a:custGeom>
              <a:avLst/>
              <a:gdLst>
                <a:gd name="connsiteX0" fmla="*/ 0 w 170068"/>
                <a:gd name="connsiteY0" fmla="*/ 0 h 730085"/>
                <a:gd name="connsiteX1" fmla="*/ 170068 w 170068"/>
                <a:gd name="connsiteY1" fmla="*/ 0 h 730085"/>
                <a:gd name="connsiteX2" fmla="*/ 170068 w 170068"/>
                <a:gd name="connsiteY2" fmla="*/ 730085 h 730085"/>
                <a:gd name="connsiteX3" fmla="*/ 0 w 170068"/>
                <a:gd name="connsiteY3" fmla="*/ 730085 h 730085"/>
                <a:gd name="connsiteX4" fmla="*/ 0 w 170068"/>
                <a:gd name="connsiteY4" fmla="*/ 0 h 73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68" h="730085">
                  <a:moveTo>
                    <a:pt x="0" y="0"/>
                  </a:moveTo>
                  <a:lnTo>
                    <a:pt x="170068" y="0"/>
                  </a:lnTo>
                  <a:lnTo>
                    <a:pt x="170068" y="730085"/>
                  </a:lnTo>
                  <a:lnTo>
                    <a:pt x="0" y="73008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33523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29742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 rot="10800000" flipV="1">
            <a:off x="7824786" y="51114"/>
            <a:ext cx="1319214" cy="900247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algn="ctr" defTabSz="685800"/>
            <a:fld id="{260E2A6B-A809-4840-BF14-8648BC0BDF87}" type="slidenum">
              <a:rPr lang="id-ID" sz="5400" b="1" spc="-113" smtClean="0">
                <a:solidFill>
                  <a:prstClr val="white">
                    <a:alpha val="45000"/>
                  </a:prstClr>
                </a:solidFill>
                <a:ea typeface="Roboto Condensed" pitchFamily="2" charset="0"/>
                <a:cs typeface="Segoe UI" panose="020B0502040204020203" pitchFamily="34" charset="0"/>
              </a:rPr>
            </a:fld>
            <a:endParaRPr lang="id-ID" sz="31000" b="1" spc="-113" dirty="0">
              <a:solidFill>
                <a:prstClr val="white">
                  <a:alpha val="45000"/>
                </a:prstClr>
              </a:solidFill>
              <a:ea typeface="Roboto Condensed" pitchFamily="2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/>
      <p:bldP spid="29" grpId="0"/>
      <p:bldP spid="12" grpId="0"/>
      <p:bldP spid="13" grpId="0"/>
      <p:bldP spid="14" grpId="0"/>
      <p:bldP spid="27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8_Title Slide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391345" y="0"/>
            <a:ext cx="2361347" cy="5143500"/>
          </a:xfrm>
          <a:prstGeom prst="rect">
            <a:avLst/>
          </a:prstGeom>
          <a:solidFill>
            <a:schemeClr val="accent1">
              <a:lumMod val="7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360100" y="255660"/>
            <a:ext cx="506162" cy="116365"/>
            <a:chOff x="1742482" y="3058987"/>
            <a:chExt cx="4580971" cy="1053145"/>
          </a:xfrm>
          <a:solidFill>
            <a:schemeClr val="lt1"/>
          </a:solidFill>
        </p:grpSpPr>
        <p:sp>
          <p:nvSpPr>
            <p:cNvPr id="4" name="Freeform: Shape 3"/>
            <p:cNvSpPr/>
            <p:nvPr/>
          </p:nvSpPr>
          <p:spPr>
            <a:xfrm>
              <a:off x="4898479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Freeform: Shape 4"/>
            <p:cNvSpPr/>
            <p:nvPr/>
          </p:nvSpPr>
          <p:spPr>
            <a:xfrm>
              <a:off x="5250904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Freeform: Shape 5"/>
            <p:cNvSpPr/>
            <p:nvPr/>
          </p:nvSpPr>
          <p:spPr>
            <a:xfrm>
              <a:off x="1742482" y="3059698"/>
              <a:ext cx="967043" cy="1036067"/>
            </a:xfrm>
            <a:custGeom>
              <a:avLst/>
              <a:gdLst>
                <a:gd name="connsiteX0" fmla="*/ 0 w 967043"/>
                <a:gd name="connsiteY0" fmla="*/ 0 h 1036067"/>
                <a:gd name="connsiteX1" fmla="*/ 202802 w 967043"/>
                <a:gd name="connsiteY1" fmla="*/ 0 h 1036067"/>
                <a:gd name="connsiteX2" fmla="*/ 324127 w 967043"/>
                <a:gd name="connsiteY2" fmla="*/ 343695 h 1036067"/>
                <a:gd name="connsiteX3" fmla="*/ 488147 w 967043"/>
                <a:gd name="connsiteY3" fmla="*/ 799110 h 1036067"/>
                <a:gd name="connsiteX4" fmla="*/ 777050 w 967043"/>
                <a:gd name="connsiteY4" fmla="*/ 0 h 1036067"/>
                <a:gd name="connsiteX5" fmla="*/ 967043 w 967043"/>
                <a:gd name="connsiteY5" fmla="*/ 0 h 1036067"/>
                <a:gd name="connsiteX6" fmla="*/ 573537 w 967043"/>
                <a:gd name="connsiteY6" fmla="*/ 1036067 h 1036067"/>
                <a:gd name="connsiteX7" fmla="*/ 394218 w 967043"/>
                <a:gd name="connsiteY7" fmla="*/ 1036067 h 1036067"/>
                <a:gd name="connsiteX8" fmla="*/ 0 w 967043"/>
                <a:gd name="connsiteY8" fmla="*/ 0 h 103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7043" h="1036067">
                  <a:moveTo>
                    <a:pt x="0" y="0"/>
                  </a:moveTo>
                  <a:lnTo>
                    <a:pt x="202802" y="0"/>
                  </a:lnTo>
                  <a:cubicBezTo>
                    <a:pt x="213238" y="29412"/>
                    <a:pt x="253680" y="143977"/>
                    <a:pt x="324127" y="343695"/>
                  </a:cubicBezTo>
                  <a:cubicBezTo>
                    <a:pt x="394574" y="543414"/>
                    <a:pt x="449247" y="695218"/>
                    <a:pt x="488147" y="799110"/>
                  </a:cubicBezTo>
                  <a:cubicBezTo>
                    <a:pt x="529419" y="685730"/>
                    <a:pt x="625720" y="419361"/>
                    <a:pt x="777050" y="0"/>
                  </a:cubicBezTo>
                  <a:lnTo>
                    <a:pt x="967043" y="0"/>
                  </a:lnTo>
                  <a:lnTo>
                    <a:pt x="573537" y="1036067"/>
                  </a:lnTo>
                  <a:lnTo>
                    <a:pt x="394218" y="10360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454605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277878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6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2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6" y="456126"/>
                    <a:pt x="577096" y="383544"/>
                  </a:cubicBezTo>
                  <a:cubicBezTo>
                    <a:pt x="577096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3695484" y="3347178"/>
              <a:ext cx="680275" cy="748587"/>
            </a:xfrm>
            <a:custGeom>
              <a:avLst/>
              <a:gdLst>
                <a:gd name="connsiteX0" fmla="*/ 409872 w 680275"/>
                <a:gd name="connsiteY0" fmla="*/ 0 h 748587"/>
                <a:gd name="connsiteX1" fmla="*/ 520880 w 680275"/>
                <a:gd name="connsiteY1" fmla="*/ 16723 h 748587"/>
                <a:gd name="connsiteX2" fmla="*/ 605202 w 680275"/>
                <a:gd name="connsiteY2" fmla="*/ 70803 h 748587"/>
                <a:gd name="connsiteX3" fmla="*/ 661062 w 680275"/>
                <a:gd name="connsiteY3" fmla="*/ 173627 h 748587"/>
                <a:gd name="connsiteX4" fmla="*/ 680275 w 680275"/>
                <a:gd name="connsiteY4" fmla="*/ 332310 h 748587"/>
                <a:gd name="connsiteX5" fmla="*/ 680275 w 680275"/>
                <a:gd name="connsiteY5" fmla="*/ 748587 h 748587"/>
                <a:gd name="connsiteX6" fmla="*/ 503802 w 680275"/>
                <a:gd name="connsiteY6" fmla="*/ 748587 h 748587"/>
                <a:gd name="connsiteX7" fmla="*/ 503802 w 680275"/>
                <a:gd name="connsiteY7" fmla="*/ 320213 h 748587"/>
                <a:gd name="connsiteX8" fmla="*/ 473559 w 680275"/>
                <a:gd name="connsiteY8" fmla="*/ 183233 h 748587"/>
                <a:gd name="connsiteX9" fmla="*/ 373582 w 680275"/>
                <a:gd name="connsiteY9" fmla="*/ 143029 h 748587"/>
                <a:gd name="connsiteX10" fmla="*/ 317367 w 680275"/>
                <a:gd name="connsiteY10" fmla="*/ 154414 h 748587"/>
                <a:gd name="connsiteX11" fmla="*/ 257950 w 680275"/>
                <a:gd name="connsiteY11" fmla="*/ 186080 h 748587"/>
                <a:gd name="connsiteX12" fmla="*/ 209918 w 680275"/>
                <a:gd name="connsiteY12" fmla="*/ 239448 h 748587"/>
                <a:gd name="connsiteX13" fmla="*/ 190704 w 680275"/>
                <a:gd name="connsiteY13" fmla="*/ 311674 h 748587"/>
                <a:gd name="connsiteX14" fmla="*/ 190704 w 680275"/>
                <a:gd name="connsiteY14" fmla="*/ 748587 h 748587"/>
                <a:gd name="connsiteX15" fmla="*/ 14232 w 680275"/>
                <a:gd name="connsiteY15" fmla="*/ 748587 h 748587"/>
                <a:gd name="connsiteX16" fmla="*/ 14232 w 680275"/>
                <a:gd name="connsiteY16" fmla="*/ 296731 h 748587"/>
                <a:gd name="connsiteX17" fmla="*/ 10674 w 680275"/>
                <a:gd name="connsiteY17" fmla="*/ 149789 h 748587"/>
                <a:gd name="connsiteX18" fmla="*/ 3558 w 680275"/>
                <a:gd name="connsiteY18" fmla="*/ 49811 h 748587"/>
                <a:gd name="connsiteX19" fmla="*/ 0 w 680275"/>
                <a:gd name="connsiteY19" fmla="*/ 18502 h 748587"/>
                <a:gd name="connsiteX20" fmla="*/ 187147 w 680275"/>
                <a:gd name="connsiteY20" fmla="*/ 18502 h 748587"/>
                <a:gd name="connsiteX21" fmla="*/ 187147 w 680275"/>
                <a:gd name="connsiteY21" fmla="*/ 115989 h 748587"/>
                <a:gd name="connsiteX22" fmla="*/ 287836 w 680275"/>
                <a:gd name="connsiteY22" fmla="*/ 29531 h 748587"/>
                <a:gd name="connsiteX23" fmla="*/ 409872 w 680275"/>
                <a:gd name="connsiteY23" fmla="*/ 0 h 74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5" h="748587">
                  <a:moveTo>
                    <a:pt x="409872" y="0"/>
                  </a:moveTo>
                  <a:cubicBezTo>
                    <a:pt x="452093" y="0"/>
                    <a:pt x="489096" y="5574"/>
                    <a:pt x="520880" y="16723"/>
                  </a:cubicBezTo>
                  <a:cubicBezTo>
                    <a:pt x="552664" y="27871"/>
                    <a:pt x="580771" y="45898"/>
                    <a:pt x="605202" y="70803"/>
                  </a:cubicBezTo>
                  <a:cubicBezTo>
                    <a:pt x="629634" y="95708"/>
                    <a:pt x="648253" y="129983"/>
                    <a:pt x="661062" y="173627"/>
                  </a:cubicBezTo>
                  <a:cubicBezTo>
                    <a:pt x="673870" y="217271"/>
                    <a:pt x="680275" y="270165"/>
                    <a:pt x="680275" y="332310"/>
                  </a:cubicBezTo>
                  <a:lnTo>
                    <a:pt x="680275" y="748587"/>
                  </a:lnTo>
                  <a:lnTo>
                    <a:pt x="503802" y="748587"/>
                  </a:lnTo>
                  <a:lnTo>
                    <a:pt x="503802" y="320213"/>
                  </a:lnTo>
                  <a:cubicBezTo>
                    <a:pt x="503802" y="255696"/>
                    <a:pt x="493721" y="210036"/>
                    <a:pt x="473559" y="183233"/>
                  </a:cubicBezTo>
                  <a:cubicBezTo>
                    <a:pt x="453398" y="156430"/>
                    <a:pt x="420072" y="143029"/>
                    <a:pt x="373582" y="143029"/>
                  </a:cubicBezTo>
                  <a:cubicBezTo>
                    <a:pt x="356504" y="143029"/>
                    <a:pt x="337765" y="146824"/>
                    <a:pt x="317367" y="154414"/>
                  </a:cubicBezTo>
                  <a:cubicBezTo>
                    <a:pt x="296968" y="162004"/>
                    <a:pt x="277162" y="172560"/>
                    <a:pt x="257950" y="186080"/>
                  </a:cubicBezTo>
                  <a:cubicBezTo>
                    <a:pt x="238737" y="199600"/>
                    <a:pt x="222726" y="217389"/>
                    <a:pt x="209918" y="239448"/>
                  </a:cubicBezTo>
                  <a:cubicBezTo>
                    <a:pt x="197109" y="261508"/>
                    <a:pt x="190704" y="285583"/>
                    <a:pt x="190704" y="311674"/>
                  </a:cubicBezTo>
                  <a:lnTo>
                    <a:pt x="190704" y="748587"/>
                  </a:lnTo>
                  <a:lnTo>
                    <a:pt x="14232" y="748587"/>
                  </a:lnTo>
                  <a:lnTo>
                    <a:pt x="14232" y="296731"/>
                  </a:lnTo>
                  <a:cubicBezTo>
                    <a:pt x="14232" y="245023"/>
                    <a:pt x="13046" y="196042"/>
                    <a:pt x="10674" y="149789"/>
                  </a:cubicBezTo>
                  <a:cubicBezTo>
                    <a:pt x="8302" y="103536"/>
                    <a:pt x="5930" y="70210"/>
                    <a:pt x="3558" y="49811"/>
                  </a:cubicBezTo>
                  <a:lnTo>
                    <a:pt x="0" y="18502"/>
                  </a:lnTo>
                  <a:lnTo>
                    <a:pt x="187147" y="18502"/>
                  </a:lnTo>
                  <a:lnTo>
                    <a:pt x="187147" y="115989"/>
                  </a:lnTo>
                  <a:cubicBezTo>
                    <a:pt x="212289" y="78037"/>
                    <a:pt x="245852" y="49218"/>
                    <a:pt x="287836" y="29531"/>
                  </a:cubicBezTo>
                  <a:cubicBezTo>
                    <a:pt x="329819" y="9844"/>
                    <a:pt x="370498" y="0"/>
                    <a:pt x="40987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557913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5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1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5" y="456126"/>
                    <a:pt x="577095" y="383544"/>
                  </a:cubicBezTo>
                  <a:cubicBezTo>
                    <a:pt x="577095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4546766" y="3365680"/>
              <a:ext cx="170068" cy="730085"/>
            </a:xfrm>
            <a:custGeom>
              <a:avLst/>
              <a:gdLst>
                <a:gd name="connsiteX0" fmla="*/ 0 w 170068"/>
                <a:gd name="connsiteY0" fmla="*/ 0 h 730085"/>
                <a:gd name="connsiteX1" fmla="*/ 170068 w 170068"/>
                <a:gd name="connsiteY1" fmla="*/ 0 h 730085"/>
                <a:gd name="connsiteX2" fmla="*/ 170068 w 170068"/>
                <a:gd name="connsiteY2" fmla="*/ 730085 h 730085"/>
                <a:gd name="connsiteX3" fmla="*/ 0 w 170068"/>
                <a:gd name="connsiteY3" fmla="*/ 730085 h 730085"/>
                <a:gd name="connsiteX4" fmla="*/ 0 w 170068"/>
                <a:gd name="connsiteY4" fmla="*/ 0 h 73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68" h="730085">
                  <a:moveTo>
                    <a:pt x="0" y="0"/>
                  </a:moveTo>
                  <a:lnTo>
                    <a:pt x="170068" y="0"/>
                  </a:lnTo>
                  <a:lnTo>
                    <a:pt x="170068" y="730085"/>
                  </a:lnTo>
                  <a:lnTo>
                    <a:pt x="0" y="73008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33523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29742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 rot="10800000" flipV="1">
            <a:off x="7824786" y="51114"/>
            <a:ext cx="1319214" cy="900247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algn="ctr" defTabSz="685800"/>
            <a:fld id="{260E2A6B-A809-4840-BF14-8648BC0BDF87}" type="slidenum">
              <a:rPr lang="id-ID" sz="5400" b="1" spc="-113" smtClean="0">
                <a:solidFill>
                  <a:prstClr val="white">
                    <a:alpha val="45000"/>
                  </a:prstClr>
                </a:solidFill>
                <a:ea typeface="Roboto Condensed" pitchFamily="2" charset="0"/>
                <a:cs typeface="Segoe UI" panose="020B0502040204020203" pitchFamily="34" charset="0"/>
              </a:rPr>
            </a:fld>
            <a:endParaRPr lang="id-ID" sz="31000" b="1" spc="-113" dirty="0">
              <a:solidFill>
                <a:prstClr val="white">
                  <a:alpha val="45000"/>
                </a:prstClr>
              </a:solidFill>
              <a:ea typeface="Roboto Condensed" pitchFamily="2" charset="0"/>
              <a:cs typeface="Segoe UI" panose="020B0502040204020203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 flipH="1">
            <a:off x="334096" y="4790158"/>
            <a:ext cx="3103775" cy="196206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800"/>
            <a:r>
              <a:rPr lang="en-US" sz="800" dirty="0">
                <a:solidFill>
                  <a:prstClr val="white">
                    <a:alpha val="45000"/>
                  </a:prstClr>
                </a:solidFill>
                <a:latin typeface="Muli"/>
              </a:rPr>
              <a:t>Copyright © Company. All rights. | www.companysite.com</a:t>
            </a:r>
            <a:endParaRPr lang="en-US" sz="800" dirty="0">
              <a:solidFill>
                <a:prstClr val="white">
                  <a:alpha val="45000"/>
                </a:prstClr>
              </a:solidFill>
              <a:latin typeface="Muli"/>
            </a:endParaRPr>
          </a:p>
        </p:txBody>
      </p:sp>
      <p:sp>
        <p:nvSpPr>
          <p:cNvPr id="20" name="Freeform: Shape 19"/>
          <p:cNvSpPr/>
          <p:nvPr userDrawn="1"/>
        </p:nvSpPr>
        <p:spPr>
          <a:xfrm>
            <a:off x="7486649" y="4877644"/>
            <a:ext cx="1319214" cy="265856"/>
          </a:xfrm>
          <a:custGeom>
            <a:avLst/>
            <a:gdLst>
              <a:gd name="connsiteX0" fmla="*/ 550981 w 2344943"/>
              <a:gd name="connsiteY0" fmla="*/ 0 h 407428"/>
              <a:gd name="connsiteX1" fmla="*/ 940996 w 2344943"/>
              <a:gd name="connsiteY1" fmla="*/ 0 h 407428"/>
              <a:gd name="connsiteX2" fmla="*/ 1403945 w 2344943"/>
              <a:gd name="connsiteY2" fmla="*/ 0 h 407428"/>
              <a:gd name="connsiteX3" fmla="*/ 1793961 w 2344943"/>
              <a:gd name="connsiteY3" fmla="*/ 0 h 407428"/>
              <a:gd name="connsiteX4" fmla="*/ 2288061 w 2344943"/>
              <a:gd name="connsiteY4" fmla="*/ 355358 h 407428"/>
              <a:gd name="connsiteX5" fmla="*/ 2344943 w 2344943"/>
              <a:gd name="connsiteY5" fmla="*/ 407428 h 407428"/>
              <a:gd name="connsiteX6" fmla="*/ 0 w 2344943"/>
              <a:gd name="connsiteY6" fmla="*/ 407428 h 407428"/>
              <a:gd name="connsiteX7" fmla="*/ 56882 w 2344943"/>
              <a:gd name="connsiteY7" fmla="*/ 355358 h 407428"/>
              <a:gd name="connsiteX8" fmla="*/ 550981 w 2344943"/>
              <a:gd name="connsiteY8" fmla="*/ 0 h 40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4943" h="407428">
                <a:moveTo>
                  <a:pt x="550981" y="0"/>
                </a:moveTo>
                <a:lnTo>
                  <a:pt x="940996" y="0"/>
                </a:lnTo>
                <a:lnTo>
                  <a:pt x="1403945" y="0"/>
                </a:lnTo>
                <a:lnTo>
                  <a:pt x="1793961" y="0"/>
                </a:lnTo>
                <a:cubicBezTo>
                  <a:pt x="2111814" y="387"/>
                  <a:pt x="2144200" y="198956"/>
                  <a:pt x="2288061" y="355358"/>
                </a:cubicBezTo>
                <a:lnTo>
                  <a:pt x="2344943" y="407428"/>
                </a:lnTo>
                <a:lnTo>
                  <a:pt x="0" y="407428"/>
                </a:lnTo>
                <a:lnTo>
                  <a:pt x="56882" y="355358"/>
                </a:lnTo>
                <a:cubicBezTo>
                  <a:pt x="200743" y="198956"/>
                  <a:pt x="233129" y="387"/>
                  <a:pt x="5509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837556" y="4951435"/>
            <a:ext cx="617437" cy="111600"/>
            <a:chOff x="10435302" y="6601913"/>
            <a:chExt cx="823249" cy="148800"/>
          </a:xfrm>
          <a:solidFill>
            <a:schemeClr val="accent1"/>
          </a:solidFill>
        </p:grpSpPr>
        <p:sp>
          <p:nvSpPr>
            <p:cNvPr id="26" name="Freeform 22"/>
            <p:cNvSpPr>
              <a:spLocks noEditPoints="1"/>
            </p:cNvSpPr>
            <p:nvPr userDrawn="1"/>
          </p:nvSpPr>
          <p:spPr bwMode="auto">
            <a:xfrm>
              <a:off x="10435302" y="6611627"/>
              <a:ext cx="161605" cy="129373"/>
            </a:xfrm>
            <a:custGeom>
              <a:avLst/>
              <a:gdLst>
                <a:gd name="T0" fmla="*/ 68 w 200"/>
                <a:gd name="T1" fmla="*/ 160 h 160"/>
                <a:gd name="T2" fmla="*/ 2 w 200"/>
                <a:gd name="T3" fmla="*/ 123 h 160"/>
                <a:gd name="T4" fmla="*/ 17 w 200"/>
                <a:gd name="T5" fmla="*/ 118 h 160"/>
                <a:gd name="T6" fmla="*/ 24 w 200"/>
                <a:gd name="T7" fmla="*/ 100 h 160"/>
                <a:gd name="T8" fmla="*/ 16 w 200"/>
                <a:gd name="T9" fmla="*/ 82 h 160"/>
                <a:gd name="T10" fmla="*/ 12 w 200"/>
                <a:gd name="T11" fmla="*/ 49 h 160"/>
                <a:gd name="T12" fmla="*/ 10 w 200"/>
                <a:gd name="T13" fmla="*/ 31 h 160"/>
                <a:gd name="T14" fmla="*/ 27 w 200"/>
                <a:gd name="T15" fmla="*/ 2 h 160"/>
                <a:gd name="T16" fmla="*/ 44 w 200"/>
                <a:gd name="T17" fmla="*/ 17 h 160"/>
                <a:gd name="T18" fmla="*/ 97 w 200"/>
                <a:gd name="T19" fmla="*/ 14 h 160"/>
                <a:gd name="T20" fmla="*/ 145 w 200"/>
                <a:gd name="T21" fmla="*/ 2 h 160"/>
                <a:gd name="T22" fmla="*/ 172 w 200"/>
                <a:gd name="T23" fmla="*/ 6 h 160"/>
                <a:gd name="T24" fmla="*/ 183 w 200"/>
                <a:gd name="T25" fmla="*/ 2 h 160"/>
                <a:gd name="T26" fmla="*/ 190 w 200"/>
                <a:gd name="T27" fmla="*/ 17 h 160"/>
                <a:gd name="T28" fmla="*/ 196 w 200"/>
                <a:gd name="T29" fmla="*/ 18 h 160"/>
                <a:gd name="T30" fmla="*/ 197 w 200"/>
                <a:gd name="T31" fmla="*/ 19 h 160"/>
                <a:gd name="T32" fmla="*/ 197 w 200"/>
                <a:gd name="T33" fmla="*/ 20 h 160"/>
                <a:gd name="T34" fmla="*/ 200 w 200"/>
                <a:gd name="T35" fmla="*/ 23 h 160"/>
                <a:gd name="T36" fmla="*/ 190 w 200"/>
                <a:gd name="T37" fmla="*/ 42 h 160"/>
                <a:gd name="T38" fmla="*/ 179 w 200"/>
                <a:gd name="T39" fmla="*/ 54 h 160"/>
                <a:gd name="T40" fmla="*/ 105 w 200"/>
                <a:gd name="T41" fmla="*/ 154 h 160"/>
                <a:gd name="T42" fmla="*/ 10 w 200"/>
                <a:gd name="T43" fmla="*/ 126 h 160"/>
                <a:gd name="T44" fmla="*/ 68 w 200"/>
                <a:gd name="T45" fmla="*/ 152 h 160"/>
                <a:gd name="T46" fmla="*/ 103 w 200"/>
                <a:gd name="T47" fmla="*/ 147 h 160"/>
                <a:gd name="T48" fmla="*/ 171 w 200"/>
                <a:gd name="T49" fmla="*/ 55 h 160"/>
                <a:gd name="T50" fmla="*/ 184 w 200"/>
                <a:gd name="T51" fmla="*/ 37 h 160"/>
                <a:gd name="T52" fmla="*/ 190 w 200"/>
                <a:gd name="T53" fmla="*/ 25 h 160"/>
                <a:gd name="T54" fmla="*/ 184 w 200"/>
                <a:gd name="T55" fmla="*/ 26 h 160"/>
                <a:gd name="T56" fmla="*/ 179 w 200"/>
                <a:gd name="T57" fmla="*/ 21 h 160"/>
                <a:gd name="T58" fmla="*/ 178 w 200"/>
                <a:gd name="T59" fmla="*/ 12 h 160"/>
                <a:gd name="T60" fmla="*/ 159 w 200"/>
                <a:gd name="T61" fmla="*/ 18 h 160"/>
                <a:gd name="T62" fmla="*/ 156 w 200"/>
                <a:gd name="T63" fmla="*/ 17 h 160"/>
                <a:gd name="T64" fmla="*/ 131 w 200"/>
                <a:gd name="T65" fmla="*/ 8 h 160"/>
                <a:gd name="T66" fmla="*/ 94 w 200"/>
                <a:gd name="T67" fmla="*/ 44 h 160"/>
                <a:gd name="T68" fmla="*/ 89 w 200"/>
                <a:gd name="T69" fmla="*/ 48 h 160"/>
                <a:gd name="T70" fmla="*/ 35 w 200"/>
                <a:gd name="T71" fmla="*/ 18 h 160"/>
                <a:gd name="T72" fmla="*/ 18 w 200"/>
                <a:gd name="T73" fmla="*/ 31 h 160"/>
                <a:gd name="T74" fmla="*/ 21 w 200"/>
                <a:gd name="T75" fmla="*/ 49 h 160"/>
                <a:gd name="T76" fmla="*/ 18 w 200"/>
                <a:gd name="T77" fmla="*/ 55 h 160"/>
                <a:gd name="T78" fmla="*/ 23 w 200"/>
                <a:gd name="T79" fmla="*/ 78 h 160"/>
                <a:gd name="T80" fmla="*/ 30 w 200"/>
                <a:gd name="T81" fmla="*/ 87 h 160"/>
                <a:gd name="T82" fmla="*/ 31 w 200"/>
                <a:gd name="T83" fmla="*/ 97 h 160"/>
                <a:gd name="T84" fmla="*/ 60 w 200"/>
                <a:gd name="T85" fmla="*/ 119 h 160"/>
                <a:gd name="T86" fmla="*/ 23 w 200"/>
                <a:gd name="T87" fmla="*/ 126 h 160"/>
                <a:gd name="T88" fmla="*/ 11 w 200"/>
                <a:gd name="T89" fmla="*/ 12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" h="160">
                  <a:moveTo>
                    <a:pt x="68" y="160"/>
                  </a:moveTo>
                  <a:cubicBezTo>
                    <a:pt x="68" y="160"/>
                    <a:pt x="68" y="160"/>
                    <a:pt x="68" y="160"/>
                  </a:cubicBezTo>
                  <a:cubicBezTo>
                    <a:pt x="50" y="160"/>
                    <a:pt x="33" y="156"/>
                    <a:pt x="20" y="148"/>
                  </a:cubicBezTo>
                  <a:cubicBezTo>
                    <a:pt x="19" y="147"/>
                    <a:pt x="0" y="132"/>
                    <a:pt x="2" y="123"/>
                  </a:cubicBezTo>
                  <a:cubicBezTo>
                    <a:pt x="3" y="121"/>
                    <a:pt x="5" y="118"/>
                    <a:pt x="11" y="118"/>
                  </a:cubicBezTo>
                  <a:cubicBezTo>
                    <a:pt x="13" y="118"/>
                    <a:pt x="15" y="118"/>
                    <a:pt x="17" y="118"/>
                  </a:cubicBezTo>
                  <a:cubicBezTo>
                    <a:pt x="24" y="118"/>
                    <a:pt x="31" y="118"/>
                    <a:pt x="37" y="117"/>
                  </a:cubicBezTo>
                  <a:cubicBezTo>
                    <a:pt x="31" y="112"/>
                    <a:pt x="26" y="107"/>
                    <a:pt x="24" y="100"/>
                  </a:cubicBezTo>
                  <a:cubicBezTo>
                    <a:pt x="23" y="98"/>
                    <a:pt x="21" y="94"/>
                    <a:pt x="21" y="90"/>
                  </a:cubicBezTo>
                  <a:cubicBezTo>
                    <a:pt x="19" y="88"/>
                    <a:pt x="17" y="85"/>
                    <a:pt x="16" y="82"/>
                  </a:cubicBezTo>
                  <a:cubicBezTo>
                    <a:pt x="11" y="75"/>
                    <a:pt x="9" y="66"/>
                    <a:pt x="10" y="56"/>
                  </a:cubicBezTo>
                  <a:cubicBezTo>
                    <a:pt x="10" y="53"/>
                    <a:pt x="11" y="50"/>
                    <a:pt x="12" y="49"/>
                  </a:cubicBezTo>
                  <a:cubicBezTo>
                    <a:pt x="12" y="48"/>
                    <a:pt x="11" y="46"/>
                    <a:pt x="11" y="45"/>
                  </a:cubicBezTo>
                  <a:cubicBezTo>
                    <a:pt x="10" y="41"/>
                    <a:pt x="10" y="36"/>
                    <a:pt x="10" y="31"/>
                  </a:cubicBezTo>
                  <a:cubicBezTo>
                    <a:pt x="11" y="20"/>
                    <a:pt x="15" y="12"/>
                    <a:pt x="22" y="4"/>
                  </a:cubicBezTo>
                  <a:cubicBezTo>
                    <a:pt x="24" y="3"/>
                    <a:pt x="25" y="2"/>
                    <a:pt x="27" y="2"/>
                  </a:cubicBezTo>
                  <a:cubicBezTo>
                    <a:pt x="32" y="2"/>
                    <a:pt x="37" y="7"/>
                    <a:pt x="42" y="14"/>
                  </a:cubicBezTo>
                  <a:cubicBezTo>
                    <a:pt x="43" y="15"/>
                    <a:pt x="44" y="16"/>
                    <a:pt x="44" y="17"/>
                  </a:cubicBezTo>
                  <a:cubicBezTo>
                    <a:pt x="55" y="27"/>
                    <a:pt x="68" y="34"/>
                    <a:pt x="86" y="39"/>
                  </a:cubicBezTo>
                  <a:cubicBezTo>
                    <a:pt x="87" y="30"/>
                    <a:pt x="91" y="21"/>
                    <a:pt x="97" y="14"/>
                  </a:cubicBezTo>
                  <a:cubicBezTo>
                    <a:pt x="106" y="5"/>
                    <a:pt x="118" y="0"/>
                    <a:pt x="131" y="0"/>
                  </a:cubicBezTo>
                  <a:cubicBezTo>
                    <a:pt x="136" y="0"/>
                    <a:pt x="140" y="1"/>
                    <a:pt x="145" y="2"/>
                  </a:cubicBezTo>
                  <a:cubicBezTo>
                    <a:pt x="150" y="4"/>
                    <a:pt x="155" y="7"/>
                    <a:pt x="160" y="10"/>
                  </a:cubicBezTo>
                  <a:cubicBezTo>
                    <a:pt x="164" y="10"/>
                    <a:pt x="168" y="8"/>
                    <a:pt x="172" y="6"/>
                  </a:cubicBezTo>
                  <a:cubicBezTo>
                    <a:pt x="172" y="6"/>
                    <a:pt x="173" y="6"/>
                    <a:pt x="174" y="5"/>
                  </a:cubicBezTo>
                  <a:cubicBezTo>
                    <a:pt x="176" y="4"/>
                    <a:pt x="180" y="2"/>
                    <a:pt x="183" y="2"/>
                  </a:cubicBezTo>
                  <a:cubicBezTo>
                    <a:pt x="187" y="2"/>
                    <a:pt x="189" y="3"/>
                    <a:pt x="190" y="6"/>
                  </a:cubicBezTo>
                  <a:cubicBezTo>
                    <a:pt x="191" y="9"/>
                    <a:pt x="191" y="13"/>
                    <a:pt x="190" y="17"/>
                  </a:cubicBezTo>
                  <a:cubicBezTo>
                    <a:pt x="192" y="17"/>
                    <a:pt x="194" y="17"/>
                    <a:pt x="195" y="18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9" y="29"/>
                    <a:pt x="194" y="36"/>
                    <a:pt x="190" y="42"/>
                  </a:cubicBezTo>
                  <a:cubicBezTo>
                    <a:pt x="188" y="44"/>
                    <a:pt x="186" y="46"/>
                    <a:pt x="184" y="47"/>
                  </a:cubicBezTo>
                  <a:cubicBezTo>
                    <a:pt x="181" y="50"/>
                    <a:pt x="179" y="52"/>
                    <a:pt x="179" y="54"/>
                  </a:cubicBezTo>
                  <a:cubicBezTo>
                    <a:pt x="181" y="70"/>
                    <a:pt x="174" y="87"/>
                    <a:pt x="169" y="99"/>
                  </a:cubicBezTo>
                  <a:cubicBezTo>
                    <a:pt x="157" y="125"/>
                    <a:pt x="134" y="145"/>
                    <a:pt x="105" y="154"/>
                  </a:cubicBezTo>
                  <a:cubicBezTo>
                    <a:pt x="93" y="158"/>
                    <a:pt x="81" y="160"/>
                    <a:pt x="68" y="160"/>
                  </a:cubicBezTo>
                  <a:close/>
                  <a:moveTo>
                    <a:pt x="10" y="126"/>
                  </a:moveTo>
                  <a:cubicBezTo>
                    <a:pt x="12" y="130"/>
                    <a:pt x="21" y="139"/>
                    <a:pt x="24" y="141"/>
                  </a:cubicBezTo>
                  <a:cubicBezTo>
                    <a:pt x="36" y="148"/>
                    <a:pt x="52" y="152"/>
                    <a:pt x="68" y="15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80" y="152"/>
                    <a:pt x="92" y="150"/>
                    <a:pt x="103" y="147"/>
                  </a:cubicBezTo>
                  <a:cubicBezTo>
                    <a:pt x="129" y="138"/>
                    <a:pt x="150" y="120"/>
                    <a:pt x="161" y="96"/>
                  </a:cubicBezTo>
                  <a:cubicBezTo>
                    <a:pt x="166" y="85"/>
                    <a:pt x="172" y="69"/>
                    <a:pt x="171" y="55"/>
                  </a:cubicBezTo>
                  <a:cubicBezTo>
                    <a:pt x="171" y="49"/>
                    <a:pt x="175" y="45"/>
                    <a:pt x="179" y="41"/>
                  </a:cubicBezTo>
                  <a:cubicBezTo>
                    <a:pt x="181" y="40"/>
                    <a:pt x="183" y="39"/>
                    <a:pt x="184" y="37"/>
                  </a:cubicBezTo>
                  <a:cubicBezTo>
                    <a:pt x="190" y="29"/>
                    <a:pt x="191" y="25"/>
                    <a:pt x="191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89" y="25"/>
                    <a:pt x="187" y="25"/>
                    <a:pt x="186" y="25"/>
                  </a:cubicBezTo>
                  <a:cubicBezTo>
                    <a:pt x="185" y="26"/>
                    <a:pt x="185" y="26"/>
                    <a:pt x="184" y="26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83" y="13"/>
                    <a:pt x="183" y="11"/>
                    <a:pt x="183" y="10"/>
                  </a:cubicBezTo>
                  <a:cubicBezTo>
                    <a:pt x="181" y="10"/>
                    <a:pt x="179" y="11"/>
                    <a:pt x="178" y="12"/>
                  </a:cubicBezTo>
                  <a:cubicBezTo>
                    <a:pt x="177" y="13"/>
                    <a:pt x="176" y="13"/>
                    <a:pt x="175" y="13"/>
                  </a:cubicBezTo>
                  <a:cubicBezTo>
                    <a:pt x="170" y="16"/>
                    <a:pt x="164" y="18"/>
                    <a:pt x="159" y="18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2" y="14"/>
                    <a:pt x="147" y="11"/>
                    <a:pt x="142" y="10"/>
                  </a:cubicBezTo>
                  <a:cubicBezTo>
                    <a:pt x="139" y="8"/>
                    <a:pt x="135" y="8"/>
                    <a:pt x="131" y="8"/>
                  </a:cubicBezTo>
                  <a:cubicBezTo>
                    <a:pt x="121" y="8"/>
                    <a:pt x="110" y="12"/>
                    <a:pt x="103" y="19"/>
                  </a:cubicBezTo>
                  <a:cubicBezTo>
                    <a:pt x="97" y="26"/>
                    <a:pt x="94" y="35"/>
                    <a:pt x="94" y="44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67" y="42"/>
                    <a:pt x="51" y="34"/>
                    <a:pt x="39" y="22"/>
                  </a:cubicBezTo>
                  <a:cubicBezTo>
                    <a:pt x="38" y="22"/>
                    <a:pt x="37" y="20"/>
                    <a:pt x="35" y="18"/>
                  </a:cubicBezTo>
                  <a:cubicBezTo>
                    <a:pt x="34" y="16"/>
                    <a:pt x="30" y="11"/>
                    <a:pt x="28" y="10"/>
                  </a:cubicBezTo>
                  <a:cubicBezTo>
                    <a:pt x="21" y="16"/>
                    <a:pt x="19" y="22"/>
                    <a:pt x="18" y="31"/>
                  </a:cubicBezTo>
                  <a:cubicBezTo>
                    <a:pt x="18" y="36"/>
                    <a:pt x="18" y="40"/>
                    <a:pt x="19" y="44"/>
                  </a:cubicBezTo>
                  <a:cubicBezTo>
                    <a:pt x="19" y="45"/>
                    <a:pt x="20" y="47"/>
                    <a:pt x="21" y="4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6"/>
                  </a:cubicBezTo>
                  <a:cubicBezTo>
                    <a:pt x="17" y="65"/>
                    <a:pt x="19" y="72"/>
                    <a:pt x="23" y="78"/>
                  </a:cubicBezTo>
                  <a:cubicBezTo>
                    <a:pt x="24" y="81"/>
                    <a:pt x="26" y="83"/>
                    <a:pt x="28" y="85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9" y="91"/>
                    <a:pt x="30" y="94"/>
                    <a:pt x="31" y="97"/>
                  </a:cubicBezTo>
                  <a:cubicBezTo>
                    <a:pt x="34" y="105"/>
                    <a:pt x="41" y="111"/>
                    <a:pt x="50" y="115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40" y="125"/>
                    <a:pt x="32" y="126"/>
                    <a:pt x="23" y="126"/>
                  </a:cubicBezTo>
                  <a:cubicBezTo>
                    <a:pt x="21" y="126"/>
                    <a:pt x="19" y="126"/>
                    <a:pt x="17" y="126"/>
                  </a:cubicBezTo>
                  <a:cubicBezTo>
                    <a:pt x="15" y="126"/>
                    <a:pt x="13" y="126"/>
                    <a:pt x="11" y="126"/>
                  </a:cubicBezTo>
                  <a:cubicBezTo>
                    <a:pt x="11" y="126"/>
                    <a:pt x="10" y="126"/>
                    <a:pt x="10" y="1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27" name="Freeform 35"/>
            <p:cNvSpPr>
              <a:spLocks noEditPoints="1"/>
            </p:cNvSpPr>
            <p:nvPr userDrawn="1"/>
          </p:nvSpPr>
          <p:spPr bwMode="auto">
            <a:xfrm>
              <a:off x="10816239" y="6605224"/>
              <a:ext cx="71089" cy="142178"/>
            </a:xfrm>
            <a:custGeom>
              <a:avLst/>
              <a:gdLst>
                <a:gd name="T0" fmla="*/ 60 w 88"/>
                <a:gd name="T1" fmla="*/ 176 h 176"/>
                <a:gd name="T2" fmla="*/ 16 w 88"/>
                <a:gd name="T3" fmla="*/ 176 h 176"/>
                <a:gd name="T4" fmla="*/ 16 w 88"/>
                <a:gd name="T5" fmla="*/ 92 h 176"/>
                <a:gd name="T6" fmla="*/ 0 w 88"/>
                <a:gd name="T7" fmla="*/ 92 h 176"/>
                <a:gd name="T8" fmla="*/ 0 w 88"/>
                <a:gd name="T9" fmla="*/ 56 h 176"/>
                <a:gd name="T10" fmla="*/ 16 w 88"/>
                <a:gd name="T11" fmla="*/ 56 h 176"/>
                <a:gd name="T12" fmla="*/ 17 w 88"/>
                <a:gd name="T13" fmla="*/ 39 h 176"/>
                <a:gd name="T14" fmla="*/ 57 w 88"/>
                <a:gd name="T15" fmla="*/ 0 h 176"/>
                <a:gd name="T16" fmla="*/ 88 w 88"/>
                <a:gd name="T17" fmla="*/ 0 h 176"/>
                <a:gd name="T18" fmla="*/ 88 w 88"/>
                <a:gd name="T19" fmla="*/ 37 h 176"/>
                <a:gd name="T20" fmla="*/ 64 w 88"/>
                <a:gd name="T21" fmla="*/ 37 h 176"/>
                <a:gd name="T22" fmla="*/ 60 w 88"/>
                <a:gd name="T23" fmla="*/ 40 h 176"/>
                <a:gd name="T24" fmla="*/ 60 w 88"/>
                <a:gd name="T25" fmla="*/ 56 h 176"/>
                <a:gd name="T26" fmla="*/ 84 w 88"/>
                <a:gd name="T27" fmla="*/ 56 h 176"/>
                <a:gd name="T28" fmla="*/ 85 w 88"/>
                <a:gd name="T29" fmla="*/ 92 h 176"/>
                <a:gd name="T30" fmla="*/ 60 w 88"/>
                <a:gd name="T31" fmla="*/ 92 h 176"/>
                <a:gd name="T32" fmla="*/ 60 w 88"/>
                <a:gd name="T33" fmla="*/ 176 h 176"/>
                <a:gd name="T34" fmla="*/ 24 w 88"/>
                <a:gd name="T35" fmla="*/ 168 h 176"/>
                <a:gd name="T36" fmla="*/ 52 w 88"/>
                <a:gd name="T37" fmla="*/ 168 h 176"/>
                <a:gd name="T38" fmla="*/ 53 w 88"/>
                <a:gd name="T39" fmla="*/ 84 h 176"/>
                <a:gd name="T40" fmla="*/ 77 w 88"/>
                <a:gd name="T41" fmla="*/ 84 h 176"/>
                <a:gd name="T42" fmla="*/ 76 w 88"/>
                <a:gd name="T43" fmla="*/ 64 h 176"/>
                <a:gd name="T44" fmla="*/ 52 w 88"/>
                <a:gd name="T45" fmla="*/ 64 h 176"/>
                <a:gd name="T46" fmla="*/ 53 w 88"/>
                <a:gd name="T47" fmla="*/ 41 h 176"/>
                <a:gd name="T48" fmla="*/ 64 w 88"/>
                <a:gd name="T49" fmla="*/ 29 h 176"/>
                <a:gd name="T50" fmla="*/ 79 w 88"/>
                <a:gd name="T51" fmla="*/ 29 h 176"/>
                <a:gd name="T52" fmla="*/ 79 w 88"/>
                <a:gd name="T53" fmla="*/ 8 h 176"/>
                <a:gd name="T54" fmla="*/ 57 w 88"/>
                <a:gd name="T55" fmla="*/ 8 h 176"/>
                <a:gd name="T56" fmla="*/ 25 w 88"/>
                <a:gd name="T57" fmla="*/ 39 h 176"/>
                <a:gd name="T58" fmla="*/ 24 w 88"/>
                <a:gd name="T59" fmla="*/ 64 h 176"/>
                <a:gd name="T60" fmla="*/ 8 w 88"/>
                <a:gd name="T61" fmla="*/ 64 h 176"/>
                <a:gd name="T62" fmla="*/ 8 w 88"/>
                <a:gd name="T63" fmla="*/ 84 h 176"/>
                <a:gd name="T64" fmla="*/ 24 w 88"/>
                <a:gd name="T65" fmla="*/ 84 h 176"/>
                <a:gd name="T66" fmla="*/ 24 w 88"/>
                <a:gd name="T67" fmla="*/ 16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176">
                  <a:moveTo>
                    <a:pt x="60" y="176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20"/>
                    <a:pt x="28" y="0"/>
                    <a:pt x="57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2" y="37"/>
                    <a:pt x="60" y="37"/>
                    <a:pt x="60" y="40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60" y="92"/>
                    <a:pt x="60" y="92"/>
                    <a:pt x="60" y="92"/>
                  </a:cubicBezTo>
                  <a:lnTo>
                    <a:pt x="60" y="176"/>
                  </a:lnTo>
                  <a:close/>
                  <a:moveTo>
                    <a:pt x="24" y="168"/>
                  </a:moveTo>
                  <a:cubicBezTo>
                    <a:pt x="52" y="168"/>
                    <a:pt x="52" y="168"/>
                    <a:pt x="52" y="168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33"/>
                    <a:pt x="59" y="29"/>
                    <a:pt x="64" y="29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28" y="8"/>
                    <a:pt x="25" y="32"/>
                    <a:pt x="25" y="39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24" y="84"/>
                    <a:pt x="24" y="84"/>
                    <a:pt x="24" y="84"/>
                  </a:cubicBezTo>
                  <a:lnTo>
                    <a:pt x="24" y="1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28" name="Freeform 37"/>
            <p:cNvSpPr>
              <a:spLocks noEditPoints="1"/>
            </p:cNvSpPr>
            <p:nvPr userDrawn="1"/>
          </p:nvSpPr>
          <p:spPr bwMode="auto">
            <a:xfrm>
              <a:off x="11106660" y="6601913"/>
              <a:ext cx="151891" cy="148800"/>
            </a:xfrm>
            <a:custGeom>
              <a:avLst/>
              <a:gdLst>
                <a:gd name="T0" fmla="*/ 17 w 188"/>
                <a:gd name="T1" fmla="*/ 184 h 184"/>
                <a:gd name="T2" fmla="*/ 0 w 188"/>
                <a:gd name="T3" fmla="*/ 17 h 184"/>
                <a:gd name="T4" fmla="*/ 170 w 188"/>
                <a:gd name="T5" fmla="*/ 0 h 184"/>
                <a:gd name="T6" fmla="*/ 188 w 188"/>
                <a:gd name="T7" fmla="*/ 167 h 184"/>
                <a:gd name="T8" fmla="*/ 17 w 188"/>
                <a:gd name="T9" fmla="*/ 8 h 184"/>
                <a:gd name="T10" fmla="*/ 7 w 188"/>
                <a:gd name="T11" fmla="*/ 167 h 184"/>
                <a:gd name="T12" fmla="*/ 170 w 188"/>
                <a:gd name="T13" fmla="*/ 176 h 184"/>
                <a:gd name="T14" fmla="*/ 180 w 188"/>
                <a:gd name="T15" fmla="*/ 17 h 184"/>
                <a:gd name="T16" fmla="*/ 17 w 188"/>
                <a:gd name="T17" fmla="*/ 8 h 184"/>
                <a:gd name="T18" fmla="*/ 26 w 188"/>
                <a:gd name="T19" fmla="*/ 168 h 184"/>
                <a:gd name="T20" fmla="*/ 16 w 188"/>
                <a:gd name="T21" fmla="*/ 85 h 184"/>
                <a:gd name="T22" fmla="*/ 48 w 188"/>
                <a:gd name="T23" fmla="*/ 81 h 184"/>
                <a:gd name="T24" fmla="*/ 52 w 188"/>
                <a:gd name="T25" fmla="*/ 86 h 184"/>
                <a:gd name="T26" fmla="*/ 94 w 188"/>
                <a:gd name="T27" fmla="*/ 141 h 184"/>
                <a:gd name="T28" fmla="*/ 135 w 188"/>
                <a:gd name="T29" fmla="*/ 86 h 184"/>
                <a:gd name="T30" fmla="*/ 139 w 188"/>
                <a:gd name="T31" fmla="*/ 81 h 184"/>
                <a:gd name="T32" fmla="*/ 172 w 188"/>
                <a:gd name="T33" fmla="*/ 85 h 184"/>
                <a:gd name="T34" fmla="*/ 161 w 188"/>
                <a:gd name="T35" fmla="*/ 168 h 184"/>
                <a:gd name="T36" fmla="*/ 23 w 188"/>
                <a:gd name="T37" fmla="*/ 158 h 184"/>
                <a:gd name="T38" fmla="*/ 161 w 188"/>
                <a:gd name="T39" fmla="*/ 160 h 184"/>
                <a:gd name="T40" fmla="*/ 164 w 188"/>
                <a:gd name="T41" fmla="*/ 89 h 184"/>
                <a:gd name="T42" fmla="*/ 145 w 188"/>
                <a:gd name="T43" fmla="*/ 98 h 184"/>
                <a:gd name="T44" fmla="*/ 43 w 188"/>
                <a:gd name="T45" fmla="*/ 98 h 184"/>
                <a:gd name="T46" fmla="*/ 23 w 188"/>
                <a:gd name="T47" fmla="*/ 89 h 184"/>
                <a:gd name="T48" fmla="*/ 58 w 188"/>
                <a:gd name="T49" fmla="*/ 98 h 184"/>
                <a:gd name="T50" fmla="*/ 129 w 188"/>
                <a:gd name="T51" fmla="*/ 98 h 184"/>
                <a:gd name="T52" fmla="*/ 94 w 188"/>
                <a:gd name="T53" fmla="*/ 71 h 184"/>
                <a:gd name="T54" fmla="*/ 94 w 188"/>
                <a:gd name="T55" fmla="*/ 125 h 184"/>
                <a:gd name="T56" fmla="*/ 94 w 188"/>
                <a:gd name="T57" fmla="*/ 71 h 184"/>
                <a:gd name="T58" fmla="*/ 135 w 188"/>
                <a:gd name="T59" fmla="*/ 60 h 184"/>
                <a:gd name="T60" fmla="*/ 124 w 188"/>
                <a:gd name="T61" fmla="*/ 30 h 184"/>
                <a:gd name="T62" fmla="*/ 156 w 188"/>
                <a:gd name="T63" fmla="*/ 20 h 184"/>
                <a:gd name="T64" fmla="*/ 168 w 188"/>
                <a:gd name="T65" fmla="*/ 50 h 184"/>
                <a:gd name="T66" fmla="*/ 135 w 188"/>
                <a:gd name="T67" fmla="*/ 28 h 184"/>
                <a:gd name="T68" fmla="*/ 132 w 188"/>
                <a:gd name="T69" fmla="*/ 49 h 184"/>
                <a:gd name="T70" fmla="*/ 157 w 188"/>
                <a:gd name="T71" fmla="*/ 52 h 184"/>
                <a:gd name="T72" fmla="*/ 160 w 188"/>
                <a:gd name="T73" fmla="*/ 31 h 184"/>
                <a:gd name="T74" fmla="*/ 135 w 188"/>
                <a:gd name="T75" fmla="*/ 2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84">
                  <a:moveTo>
                    <a:pt x="170" y="184"/>
                  </a:moveTo>
                  <a:cubicBezTo>
                    <a:pt x="17" y="184"/>
                    <a:pt x="17" y="184"/>
                    <a:pt x="17" y="184"/>
                  </a:cubicBezTo>
                  <a:cubicBezTo>
                    <a:pt x="8" y="184"/>
                    <a:pt x="0" y="176"/>
                    <a:pt x="0" y="16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80" y="0"/>
                    <a:pt x="188" y="8"/>
                    <a:pt x="188" y="17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88" y="176"/>
                    <a:pt x="180" y="184"/>
                    <a:pt x="170" y="184"/>
                  </a:cubicBezTo>
                  <a:close/>
                  <a:moveTo>
                    <a:pt x="17" y="8"/>
                  </a:moveTo>
                  <a:cubicBezTo>
                    <a:pt x="12" y="8"/>
                    <a:pt x="7" y="12"/>
                    <a:pt x="7" y="17"/>
                  </a:cubicBezTo>
                  <a:cubicBezTo>
                    <a:pt x="7" y="167"/>
                    <a:pt x="7" y="167"/>
                    <a:pt x="7" y="167"/>
                  </a:cubicBezTo>
                  <a:cubicBezTo>
                    <a:pt x="7" y="172"/>
                    <a:pt x="12" y="176"/>
                    <a:pt x="17" y="176"/>
                  </a:cubicBezTo>
                  <a:cubicBezTo>
                    <a:pt x="170" y="176"/>
                    <a:pt x="170" y="176"/>
                    <a:pt x="170" y="176"/>
                  </a:cubicBezTo>
                  <a:cubicBezTo>
                    <a:pt x="175" y="176"/>
                    <a:pt x="180" y="172"/>
                    <a:pt x="180" y="167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0" y="12"/>
                    <a:pt x="175" y="8"/>
                    <a:pt x="170" y="8"/>
                  </a:cubicBezTo>
                  <a:lnTo>
                    <a:pt x="17" y="8"/>
                  </a:lnTo>
                  <a:close/>
                  <a:moveTo>
                    <a:pt x="161" y="168"/>
                  </a:moveTo>
                  <a:cubicBezTo>
                    <a:pt x="26" y="168"/>
                    <a:pt x="26" y="168"/>
                    <a:pt x="26" y="168"/>
                  </a:cubicBezTo>
                  <a:cubicBezTo>
                    <a:pt x="20" y="168"/>
                    <a:pt x="16" y="163"/>
                    <a:pt x="16" y="158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3"/>
                    <a:pt x="17" y="81"/>
                    <a:pt x="19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50" y="81"/>
                    <a:pt x="51" y="82"/>
                    <a:pt x="51" y="83"/>
                  </a:cubicBezTo>
                  <a:cubicBezTo>
                    <a:pt x="52" y="84"/>
                    <a:pt x="52" y="85"/>
                    <a:pt x="52" y="86"/>
                  </a:cubicBezTo>
                  <a:cubicBezTo>
                    <a:pt x="51" y="90"/>
                    <a:pt x="50" y="94"/>
                    <a:pt x="50" y="98"/>
                  </a:cubicBezTo>
                  <a:cubicBezTo>
                    <a:pt x="50" y="122"/>
                    <a:pt x="70" y="141"/>
                    <a:pt x="94" y="141"/>
                  </a:cubicBezTo>
                  <a:cubicBezTo>
                    <a:pt x="117" y="141"/>
                    <a:pt x="137" y="122"/>
                    <a:pt x="137" y="98"/>
                  </a:cubicBezTo>
                  <a:cubicBezTo>
                    <a:pt x="137" y="94"/>
                    <a:pt x="136" y="90"/>
                    <a:pt x="135" y="86"/>
                  </a:cubicBezTo>
                  <a:cubicBezTo>
                    <a:pt x="135" y="85"/>
                    <a:pt x="135" y="84"/>
                    <a:pt x="136" y="83"/>
                  </a:cubicBezTo>
                  <a:cubicBezTo>
                    <a:pt x="136" y="82"/>
                    <a:pt x="138" y="81"/>
                    <a:pt x="139" y="81"/>
                  </a:cubicBezTo>
                  <a:cubicBezTo>
                    <a:pt x="168" y="81"/>
                    <a:pt x="168" y="81"/>
                    <a:pt x="168" y="81"/>
                  </a:cubicBezTo>
                  <a:cubicBezTo>
                    <a:pt x="170" y="81"/>
                    <a:pt x="172" y="83"/>
                    <a:pt x="172" y="85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63"/>
                    <a:pt x="167" y="168"/>
                    <a:pt x="161" y="168"/>
                  </a:cubicBezTo>
                  <a:close/>
                  <a:moveTo>
                    <a:pt x="23" y="89"/>
                  </a:moveTo>
                  <a:cubicBezTo>
                    <a:pt x="23" y="158"/>
                    <a:pt x="23" y="158"/>
                    <a:pt x="23" y="158"/>
                  </a:cubicBezTo>
                  <a:cubicBezTo>
                    <a:pt x="23" y="159"/>
                    <a:pt x="25" y="160"/>
                    <a:pt x="26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3" y="160"/>
                    <a:pt x="164" y="159"/>
                    <a:pt x="164" y="158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4" y="92"/>
                    <a:pt x="145" y="95"/>
                    <a:pt x="145" y="98"/>
                  </a:cubicBezTo>
                  <a:cubicBezTo>
                    <a:pt x="145" y="126"/>
                    <a:pt x="122" y="148"/>
                    <a:pt x="94" y="148"/>
                  </a:cubicBezTo>
                  <a:cubicBezTo>
                    <a:pt x="65" y="148"/>
                    <a:pt x="43" y="126"/>
                    <a:pt x="43" y="98"/>
                  </a:cubicBezTo>
                  <a:cubicBezTo>
                    <a:pt x="43" y="95"/>
                    <a:pt x="43" y="92"/>
                    <a:pt x="43" y="89"/>
                  </a:cubicBezTo>
                  <a:lnTo>
                    <a:pt x="23" y="89"/>
                  </a:lnTo>
                  <a:close/>
                  <a:moveTo>
                    <a:pt x="94" y="133"/>
                  </a:moveTo>
                  <a:cubicBezTo>
                    <a:pt x="74" y="133"/>
                    <a:pt x="58" y="117"/>
                    <a:pt x="58" y="98"/>
                  </a:cubicBezTo>
                  <a:cubicBezTo>
                    <a:pt x="58" y="79"/>
                    <a:pt x="74" y="64"/>
                    <a:pt x="94" y="64"/>
                  </a:cubicBezTo>
                  <a:cubicBezTo>
                    <a:pt x="113" y="64"/>
                    <a:pt x="129" y="79"/>
                    <a:pt x="129" y="98"/>
                  </a:cubicBezTo>
                  <a:cubicBezTo>
                    <a:pt x="129" y="117"/>
                    <a:pt x="113" y="133"/>
                    <a:pt x="94" y="133"/>
                  </a:cubicBezTo>
                  <a:close/>
                  <a:moveTo>
                    <a:pt x="94" y="71"/>
                  </a:moveTo>
                  <a:cubicBezTo>
                    <a:pt x="78" y="71"/>
                    <a:pt x="66" y="84"/>
                    <a:pt x="66" y="98"/>
                  </a:cubicBezTo>
                  <a:cubicBezTo>
                    <a:pt x="66" y="113"/>
                    <a:pt x="78" y="125"/>
                    <a:pt x="94" y="125"/>
                  </a:cubicBezTo>
                  <a:cubicBezTo>
                    <a:pt x="109" y="125"/>
                    <a:pt x="121" y="113"/>
                    <a:pt x="121" y="98"/>
                  </a:cubicBezTo>
                  <a:cubicBezTo>
                    <a:pt x="121" y="84"/>
                    <a:pt x="109" y="71"/>
                    <a:pt x="94" y="71"/>
                  </a:cubicBezTo>
                  <a:close/>
                  <a:moveTo>
                    <a:pt x="156" y="60"/>
                  </a:moveTo>
                  <a:cubicBezTo>
                    <a:pt x="135" y="60"/>
                    <a:pt x="135" y="60"/>
                    <a:pt x="135" y="60"/>
                  </a:cubicBezTo>
                  <a:cubicBezTo>
                    <a:pt x="129" y="60"/>
                    <a:pt x="124" y="55"/>
                    <a:pt x="124" y="50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4" y="24"/>
                    <a:pt x="129" y="20"/>
                    <a:pt x="135" y="20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63" y="20"/>
                    <a:pt x="168" y="24"/>
                    <a:pt x="168" y="30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55"/>
                    <a:pt x="163" y="60"/>
                    <a:pt x="156" y="60"/>
                  </a:cubicBezTo>
                  <a:close/>
                  <a:moveTo>
                    <a:pt x="135" y="28"/>
                  </a:moveTo>
                  <a:cubicBezTo>
                    <a:pt x="133" y="28"/>
                    <a:pt x="132" y="29"/>
                    <a:pt x="132" y="31"/>
                  </a:cubicBezTo>
                  <a:cubicBezTo>
                    <a:pt x="132" y="49"/>
                    <a:pt x="132" y="49"/>
                    <a:pt x="132" y="49"/>
                  </a:cubicBezTo>
                  <a:cubicBezTo>
                    <a:pt x="132" y="51"/>
                    <a:pt x="133" y="52"/>
                    <a:pt x="135" y="52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8" y="52"/>
                    <a:pt x="160" y="51"/>
                    <a:pt x="160" y="49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29"/>
                    <a:pt x="158" y="28"/>
                    <a:pt x="157" y="28"/>
                  </a:cubicBezTo>
                  <a:lnTo>
                    <a:pt x="135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en-US" sz="1400">
                <a:solidFill>
                  <a:prstClr val="black"/>
                </a:solidFill>
              </a:endParaRPr>
            </a:p>
          </p:txBody>
        </p:sp>
      </p:grp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2564014" y="489859"/>
            <a:ext cx="4015976" cy="4163786"/>
          </a:xfrm>
          <a:prstGeom prst="rect">
            <a:avLst/>
          </a:prstGeom>
          <a:noFill/>
          <a:effectLst>
            <a:outerShdw blurRad="1092200" dist="723900" dir="5400000" sx="87000" sy="87000" algn="t" rotWithShape="0">
              <a:prstClr val="black">
                <a:alpha val="24000"/>
              </a:prstClr>
            </a:outerShdw>
          </a:effectLst>
        </p:spPr>
        <p:txBody>
          <a:bodyPr lIns="68553" tIns="34289" rIns="68553" bIns="34289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>
            <a:off x="4942117" y="0"/>
            <a:ext cx="4201886" cy="5143500"/>
          </a:xfrm>
          <a:custGeom>
            <a:avLst/>
            <a:gdLst>
              <a:gd name="connsiteX0" fmla="*/ 1465057 w 5602515"/>
              <a:gd name="connsiteY0" fmla="*/ 0 h 6858000"/>
              <a:gd name="connsiteX1" fmla="*/ 3009900 w 5602515"/>
              <a:gd name="connsiteY1" fmla="*/ 0 h 6858000"/>
              <a:gd name="connsiteX2" fmla="*/ 4857750 w 5602515"/>
              <a:gd name="connsiteY2" fmla="*/ 0 h 6858000"/>
              <a:gd name="connsiteX3" fmla="*/ 5602515 w 5602515"/>
              <a:gd name="connsiteY3" fmla="*/ 0 h 6858000"/>
              <a:gd name="connsiteX4" fmla="*/ 5602515 w 5602515"/>
              <a:gd name="connsiteY4" fmla="*/ 6858000 h 6858000"/>
              <a:gd name="connsiteX5" fmla="*/ 4857750 w 5602515"/>
              <a:gd name="connsiteY5" fmla="*/ 6858000 h 6858000"/>
              <a:gd name="connsiteX6" fmla="*/ 3009900 w 5602515"/>
              <a:gd name="connsiteY6" fmla="*/ 6858000 h 6858000"/>
              <a:gd name="connsiteX7" fmla="*/ 1465055 w 5602515"/>
              <a:gd name="connsiteY7" fmla="*/ 6858000 h 6858000"/>
              <a:gd name="connsiteX8" fmla="*/ 1357463 w 5602515"/>
              <a:gd name="connsiteY8" fmla="*/ 6756875 h 6858000"/>
              <a:gd name="connsiteX9" fmla="*/ 0 w 5602515"/>
              <a:gd name="connsiteY9" fmla="*/ 3429001 h 6858000"/>
              <a:gd name="connsiteX10" fmla="*/ 1357463 w 5602515"/>
              <a:gd name="connsiteY10" fmla="*/ 101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02515" h="6858000">
                <a:moveTo>
                  <a:pt x="1465057" y="0"/>
                </a:moveTo>
                <a:lnTo>
                  <a:pt x="3009900" y="0"/>
                </a:lnTo>
                <a:lnTo>
                  <a:pt x="4857750" y="0"/>
                </a:lnTo>
                <a:lnTo>
                  <a:pt x="5602515" y="0"/>
                </a:lnTo>
                <a:lnTo>
                  <a:pt x="5602515" y="6858000"/>
                </a:lnTo>
                <a:lnTo>
                  <a:pt x="4857750" y="6858000"/>
                </a:lnTo>
                <a:lnTo>
                  <a:pt x="3009900" y="6858000"/>
                </a:lnTo>
                <a:lnTo>
                  <a:pt x="1465055" y="6858000"/>
                </a:lnTo>
                <a:lnTo>
                  <a:pt x="1357463" y="6756875"/>
                </a:lnTo>
                <a:cubicBezTo>
                  <a:pt x="523545" y="5934467"/>
                  <a:pt x="0" y="4748075"/>
                  <a:pt x="0" y="3429001"/>
                </a:cubicBezTo>
                <a:cubicBezTo>
                  <a:pt x="0" y="2109928"/>
                  <a:pt x="523545" y="923535"/>
                  <a:pt x="1357463" y="10112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085008" y="0"/>
            <a:ext cx="4059011" cy="5143500"/>
          </a:xfrm>
          <a:custGeom>
            <a:avLst/>
            <a:gdLst>
              <a:gd name="connsiteX0" fmla="*/ 2388418 w 5412015"/>
              <a:gd name="connsiteY0" fmla="*/ 0 h 6858000"/>
              <a:gd name="connsiteX1" fmla="*/ 2781300 w 5412015"/>
              <a:gd name="connsiteY1" fmla="*/ 0 h 6858000"/>
              <a:gd name="connsiteX2" fmla="*/ 4667250 w 5412015"/>
              <a:gd name="connsiteY2" fmla="*/ 0 h 6858000"/>
              <a:gd name="connsiteX3" fmla="*/ 5412015 w 5412015"/>
              <a:gd name="connsiteY3" fmla="*/ 0 h 6858000"/>
              <a:gd name="connsiteX4" fmla="*/ 5412015 w 5412015"/>
              <a:gd name="connsiteY4" fmla="*/ 6858000 h 6858000"/>
              <a:gd name="connsiteX5" fmla="*/ 4667250 w 5412015"/>
              <a:gd name="connsiteY5" fmla="*/ 6858000 h 6858000"/>
              <a:gd name="connsiteX6" fmla="*/ 2781300 w 5412015"/>
              <a:gd name="connsiteY6" fmla="*/ 6858000 h 6858000"/>
              <a:gd name="connsiteX7" fmla="*/ 2388413 w 5412015"/>
              <a:gd name="connsiteY7" fmla="*/ 6858000 h 6858000"/>
              <a:gd name="connsiteX8" fmla="*/ 2232020 w 5412015"/>
              <a:gd name="connsiteY8" fmla="*/ 6796336 h 6858000"/>
              <a:gd name="connsiteX9" fmla="*/ 0 w 5412015"/>
              <a:gd name="connsiteY9" fmla="*/ 3429001 h 6858000"/>
              <a:gd name="connsiteX10" fmla="*/ 2232020 w 5412015"/>
              <a:gd name="connsiteY10" fmla="*/ 616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12015" h="6858000">
                <a:moveTo>
                  <a:pt x="2388418" y="0"/>
                </a:moveTo>
                <a:lnTo>
                  <a:pt x="2781300" y="0"/>
                </a:lnTo>
                <a:lnTo>
                  <a:pt x="4667250" y="0"/>
                </a:lnTo>
                <a:lnTo>
                  <a:pt x="5412015" y="0"/>
                </a:lnTo>
                <a:lnTo>
                  <a:pt x="5412015" y="6858000"/>
                </a:lnTo>
                <a:lnTo>
                  <a:pt x="4667250" y="6858000"/>
                </a:lnTo>
                <a:lnTo>
                  <a:pt x="2781300" y="6858000"/>
                </a:lnTo>
                <a:lnTo>
                  <a:pt x="2388413" y="6858000"/>
                </a:lnTo>
                <a:lnTo>
                  <a:pt x="2232020" y="6796336"/>
                </a:lnTo>
                <a:cubicBezTo>
                  <a:pt x="920355" y="6241549"/>
                  <a:pt x="0" y="4942756"/>
                  <a:pt x="0" y="3429001"/>
                </a:cubicBezTo>
                <a:cubicBezTo>
                  <a:pt x="0" y="1915247"/>
                  <a:pt x="920355" y="616453"/>
                  <a:pt x="2232020" y="61666"/>
                </a:cubicBezTo>
                <a:close/>
              </a:path>
            </a:pathLst>
          </a:custGeom>
          <a:noFill/>
          <a:effectLst>
            <a:outerShdw blurRad="381000" dist="114300" dir="5400000" sx="98000" sy="98000" algn="t" rotWithShape="0">
              <a:prstClr val="black">
                <a:alpha val="22000"/>
              </a:prstClr>
            </a:outerShdw>
          </a:effectLst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4963903" y="2"/>
            <a:ext cx="4180115" cy="3245892"/>
          </a:xfrm>
          <a:custGeom>
            <a:avLst/>
            <a:gdLst>
              <a:gd name="connsiteX0" fmla="*/ 34764 w 5715000"/>
              <a:gd name="connsiteY0" fmla="*/ 0 h 4437743"/>
              <a:gd name="connsiteX1" fmla="*/ 5715000 w 5715000"/>
              <a:gd name="connsiteY1" fmla="*/ 0 h 4437743"/>
              <a:gd name="connsiteX2" fmla="*/ 5715000 w 5715000"/>
              <a:gd name="connsiteY2" fmla="*/ 4003847 h 4437743"/>
              <a:gd name="connsiteX3" fmla="*/ 5623046 w 5715000"/>
              <a:gd name="connsiteY3" fmla="*/ 4050943 h 4437743"/>
              <a:gd name="connsiteX4" fmla="*/ 3922486 w 5715000"/>
              <a:gd name="connsiteY4" fmla="*/ 4437743 h 4437743"/>
              <a:gd name="connsiteX5" fmla="*/ 0 w 5715000"/>
              <a:gd name="connsiteY5" fmla="*/ 515257 h 4437743"/>
              <a:gd name="connsiteX6" fmla="*/ 20252 w 5715000"/>
              <a:gd name="connsiteY6" fmla="*/ 114206 h 443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00" h="4437743">
                <a:moveTo>
                  <a:pt x="34764" y="0"/>
                </a:moveTo>
                <a:lnTo>
                  <a:pt x="5715000" y="0"/>
                </a:lnTo>
                <a:lnTo>
                  <a:pt x="5715000" y="4003847"/>
                </a:lnTo>
                <a:lnTo>
                  <a:pt x="5623046" y="4050943"/>
                </a:lnTo>
                <a:cubicBezTo>
                  <a:pt x="5108601" y="4298829"/>
                  <a:pt x="4531766" y="4437743"/>
                  <a:pt x="3922486" y="4437743"/>
                </a:cubicBezTo>
                <a:cubicBezTo>
                  <a:pt x="1756157" y="4437743"/>
                  <a:pt x="0" y="2681586"/>
                  <a:pt x="0" y="515257"/>
                </a:cubicBezTo>
                <a:cubicBezTo>
                  <a:pt x="0" y="379862"/>
                  <a:pt x="6860" y="246068"/>
                  <a:pt x="20252" y="11420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92489" y="2"/>
            <a:ext cx="3951514" cy="2993571"/>
          </a:xfrm>
          <a:custGeom>
            <a:avLst/>
            <a:gdLst>
              <a:gd name="connsiteX0" fmla="*/ 42342 w 5268685"/>
              <a:gd name="connsiteY0" fmla="*/ 0 h 3991428"/>
              <a:gd name="connsiteX1" fmla="*/ 5268685 w 5268685"/>
              <a:gd name="connsiteY1" fmla="*/ 0 h 3991428"/>
              <a:gd name="connsiteX2" fmla="*/ 5268685 w 5268685"/>
              <a:gd name="connsiteY2" fmla="*/ 3489516 h 3991428"/>
              <a:gd name="connsiteX3" fmla="*/ 5133120 w 5268685"/>
              <a:gd name="connsiteY3" fmla="*/ 3571873 h 3991428"/>
              <a:gd name="connsiteX4" fmla="*/ 3476171 w 5268685"/>
              <a:gd name="connsiteY4" fmla="*/ 3991428 h 3991428"/>
              <a:gd name="connsiteX5" fmla="*/ 0 w 5268685"/>
              <a:gd name="connsiteY5" fmla="*/ 515257 h 3991428"/>
              <a:gd name="connsiteX6" fmla="*/ 17947 w 5268685"/>
              <a:gd name="connsiteY6" fmla="*/ 159839 h 39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8685" h="3991428">
                <a:moveTo>
                  <a:pt x="42342" y="0"/>
                </a:moveTo>
                <a:lnTo>
                  <a:pt x="5268685" y="0"/>
                </a:lnTo>
                <a:lnTo>
                  <a:pt x="5268685" y="3489516"/>
                </a:lnTo>
                <a:lnTo>
                  <a:pt x="5133120" y="3571873"/>
                </a:lnTo>
                <a:cubicBezTo>
                  <a:pt x="4640570" y="3839442"/>
                  <a:pt x="4076120" y="3991428"/>
                  <a:pt x="3476171" y="3991428"/>
                </a:cubicBezTo>
                <a:cubicBezTo>
                  <a:pt x="1556335" y="3991428"/>
                  <a:pt x="0" y="2435093"/>
                  <a:pt x="0" y="515257"/>
                </a:cubicBezTo>
                <a:cubicBezTo>
                  <a:pt x="0" y="395267"/>
                  <a:pt x="6080" y="276698"/>
                  <a:pt x="17947" y="159839"/>
                </a:cubicBez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2" y="3314700"/>
            <a:ext cx="3309257" cy="1828800"/>
          </a:xfrm>
          <a:custGeom>
            <a:avLst/>
            <a:gdLst>
              <a:gd name="connsiteX0" fmla="*/ 1973943 w 4412343"/>
              <a:gd name="connsiteY0" fmla="*/ 0 h 2438400"/>
              <a:gd name="connsiteX1" fmla="*/ 4412343 w 4412343"/>
              <a:gd name="connsiteY1" fmla="*/ 2438400 h 2438400"/>
              <a:gd name="connsiteX2" fmla="*/ 0 w 4412343"/>
              <a:gd name="connsiteY2" fmla="*/ 2438400 h 2438400"/>
              <a:gd name="connsiteX3" fmla="*/ 0 w 4412343"/>
              <a:gd name="connsiteY3" fmla="*/ 1010856 h 2438400"/>
              <a:gd name="connsiteX4" fmla="*/ 92355 w 4412343"/>
              <a:gd name="connsiteY4" fmla="*/ 887352 h 2438400"/>
              <a:gd name="connsiteX5" fmla="*/ 1973943 w 4412343"/>
              <a:gd name="connsiteY5" fmla="*/ 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2343" h="2438400">
                <a:moveTo>
                  <a:pt x="1973943" y="0"/>
                </a:moveTo>
                <a:cubicBezTo>
                  <a:pt x="3320634" y="0"/>
                  <a:pt x="4412343" y="1091709"/>
                  <a:pt x="4412343" y="2438400"/>
                </a:cubicBezTo>
                <a:lnTo>
                  <a:pt x="0" y="2438400"/>
                </a:lnTo>
                <a:lnTo>
                  <a:pt x="0" y="1010856"/>
                </a:lnTo>
                <a:lnTo>
                  <a:pt x="92355" y="887352"/>
                </a:lnTo>
                <a:cubicBezTo>
                  <a:pt x="539594" y="345424"/>
                  <a:pt x="1216429" y="0"/>
                  <a:pt x="1973943" y="0"/>
                </a:cubicBez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7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24608" y="1035523"/>
            <a:ext cx="3257549" cy="3257549"/>
          </a:xfrm>
          <a:custGeom>
            <a:avLst/>
            <a:gdLst>
              <a:gd name="connsiteX0" fmla="*/ 2171699 w 4343398"/>
              <a:gd name="connsiteY0" fmla="*/ 0 h 4343398"/>
              <a:gd name="connsiteX1" fmla="*/ 4343398 w 4343398"/>
              <a:gd name="connsiteY1" fmla="*/ 2171699 h 4343398"/>
              <a:gd name="connsiteX2" fmla="*/ 2171699 w 4343398"/>
              <a:gd name="connsiteY2" fmla="*/ 4343398 h 4343398"/>
              <a:gd name="connsiteX3" fmla="*/ 0 w 4343398"/>
              <a:gd name="connsiteY3" fmla="*/ 2171699 h 4343398"/>
              <a:gd name="connsiteX4" fmla="*/ 2171699 w 4343398"/>
              <a:gd name="connsiteY4" fmla="*/ 0 h 434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398" h="4343398">
                <a:moveTo>
                  <a:pt x="2171699" y="0"/>
                </a:moveTo>
                <a:cubicBezTo>
                  <a:pt x="3371095" y="0"/>
                  <a:pt x="4343398" y="972303"/>
                  <a:pt x="4343398" y="2171699"/>
                </a:cubicBezTo>
                <a:cubicBezTo>
                  <a:pt x="4343398" y="3371095"/>
                  <a:pt x="3371095" y="4343398"/>
                  <a:pt x="2171699" y="4343398"/>
                </a:cubicBezTo>
                <a:cubicBezTo>
                  <a:pt x="972303" y="4343398"/>
                  <a:pt x="0" y="3371095"/>
                  <a:pt x="0" y="2171699"/>
                </a:cubicBezTo>
                <a:cubicBezTo>
                  <a:pt x="0" y="972303"/>
                  <a:pt x="972303" y="0"/>
                  <a:pt x="2171699" y="0"/>
                </a:cubicBezTo>
                <a:close/>
              </a:path>
            </a:pathLst>
          </a:custGeom>
          <a:noFill/>
          <a:ln w="127000">
            <a:solidFill>
              <a:schemeClr val="bg1"/>
            </a:solidFill>
          </a:ln>
          <a:effectLst>
            <a:outerShdw blurRad="952500" dist="6477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5057023" y="0"/>
            <a:ext cx="4086980" cy="5143500"/>
          </a:xfrm>
          <a:custGeom>
            <a:avLst/>
            <a:gdLst>
              <a:gd name="connsiteX0" fmla="*/ 1035809 w 5449307"/>
              <a:gd name="connsiteY0" fmla="*/ 0 h 6858000"/>
              <a:gd name="connsiteX1" fmla="*/ 5449307 w 5449307"/>
              <a:gd name="connsiteY1" fmla="*/ 0 h 6858000"/>
              <a:gd name="connsiteX2" fmla="*/ 5449307 w 5449307"/>
              <a:gd name="connsiteY2" fmla="*/ 6858000 h 6858000"/>
              <a:gd name="connsiteX3" fmla="*/ 2850176 w 5449307"/>
              <a:gd name="connsiteY3" fmla="*/ 6858000 h 6858000"/>
              <a:gd name="connsiteX4" fmla="*/ 2823744 w 5449307"/>
              <a:gd name="connsiteY4" fmla="*/ 6807034 h 6858000"/>
              <a:gd name="connsiteX5" fmla="*/ 1622 w 5449307"/>
              <a:gd name="connsiteY5" fmla="*/ 3066067 h 6858000"/>
              <a:gd name="connsiteX6" fmla="*/ 1000369 w 5449307"/>
              <a:gd name="connsiteY6" fmla="*/ 1209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9307" h="6858000">
                <a:moveTo>
                  <a:pt x="1035809" y="0"/>
                </a:moveTo>
                <a:lnTo>
                  <a:pt x="5449307" y="0"/>
                </a:lnTo>
                <a:lnTo>
                  <a:pt x="5449307" y="6858000"/>
                </a:lnTo>
                <a:lnTo>
                  <a:pt x="2850176" y="6858000"/>
                </a:lnTo>
                <a:lnTo>
                  <a:pt x="2823744" y="6807034"/>
                </a:lnTo>
                <a:cubicBezTo>
                  <a:pt x="2261088" y="5829973"/>
                  <a:pt x="43562" y="4807683"/>
                  <a:pt x="1622" y="3066067"/>
                </a:cubicBezTo>
                <a:cubicBezTo>
                  <a:pt x="-40319" y="1324452"/>
                  <a:pt x="742889" y="853318"/>
                  <a:pt x="1000369" y="120920"/>
                </a:cubicBez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3200400" y="0"/>
            <a:ext cx="5943600" cy="5143500"/>
          </a:xfrm>
          <a:custGeom>
            <a:avLst/>
            <a:gdLst>
              <a:gd name="connsiteX0" fmla="*/ 0 w 7924800"/>
              <a:gd name="connsiteY0" fmla="*/ 0 h 6858000"/>
              <a:gd name="connsiteX1" fmla="*/ 7924800 w 7924800"/>
              <a:gd name="connsiteY1" fmla="*/ 0 h 6858000"/>
              <a:gd name="connsiteX2" fmla="*/ 7924800 w 7924800"/>
              <a:gd name="connsiteY2" fmla="*/ 6858000 h 6858000"/>
              <a:gd name="connsiteX3" fmla="*/ 0 w 7924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0" h="6858000">
                <a:moveTo>
                  <a:pt x="0" y="0"/>
                </a:moveTo>
                <a:lnTo>
                  <a:pt x="7924800" y="0"/>
                </a:lnTo>
                <a:lnTo>
                  <a:pt x="7924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68553" tIns="34289" rIns="68553" bIns="34289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20974" y="489864"/>
            <a:ext cx="6902052" cy="1709057"/>
          </a:xfrm>
          <a:prstGeom prst="roundRect">
            <a:avLst>
              <a:gd name="adj" fmla="val 2655"/>
            </a:avLst>
          </a:prstGeom>
          <a:noFill/>
          <a:effectLst>
            <a:outerShdw blurRad="1270000" dist="673100" dir="5400000" sx="86000" sy="86000" algn="t" rotWithShape="0">
              <a:prstClr val="black">
                <a:alpha val="27000"/>
              </a:prstClr>
            </a:outerShdw>
          </a:effectLst>
        </p:spPr>
        <p:txBody>
          <a:bodyPr lIns="68553" tIns="34289" rIns="68553" bIns="34289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3254829"/>
            <a:ext cx="9144001" cy="1888672"/>
          </a:xfrm>
          <a:prstGeom prst="rect">
            <a:avLst/>
          </a:prstGeom>
        </p:spPr>
        <p:txBody>
          <a:bodyPr lIns="68553" tIns="34289" rIns="68553" bIns="34289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 userDrawn="1"/>
        </p:nvSpPr>
        <p:spPr>
          <a:xfrm>
            <a:off x="1" y="0"/>
            <a:ext cx="5106092" cy="5143500"/>
          </a:xfrm>
          <a:custGeom>
            <a:avLst/>
            <a:gdLst>
              <a:gd name="connsiteX0" fmla="*/ 0 w 6808123"/>
              <a:gd name="connsiteY0" fmla="*/ 0 h 6858000"/>
              <a:gd name="connsiteX1" fmla="*/ 2570134 w 6808123"/>
              <a:gd name="connsiteY1" fmla="*/ 0 h 6858000"/>
              <a:gd name="connsiteX2" fmla="*/ 6808123 w 6808123"/>
              <a:gd name="connsiteY2" fmla="*/ 6858000 h 6858000"/>
              <a:gd name="connsiteX3" fmla="*/ 0 w 68081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8123" h="6858000">
                <a:moveTo>
                  <a:pt x="0" y="0"/>
                </a:moveTo>
                <a:lnTo>
                  <a:pt x="2570134" y="0"/>
                </a:lnTo>
                <a:lnTo>
                  <a:pt x="680812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886828" y="628650"/>
            <a:ext cx="3886200" cy="3886200"/>
          </a:xfrm>
          <a:custGeom>
            <a:avLst/>
            <a:gdLst>
              <a:gd name="connsiteX0" fmla="*/ 2610356 w 5220712"/>
              <a:gd name="connsiteY0" fmla="*/ 0 h 5220712"/>
              <a:gd name="connsiteX1" fmla="*/ 5220712 w 5220712"/>
              <a:gd name="connsiteY1" fmla="*/ 2610356 h 5220712"/>
              <a:gd name="connsiteX2" fmla="*/ 2610356 w 5220712"/>
              <a:gd name="connsiteY2" fmla="*/ 5220712 h 5220712"/>
              <a:gd name="connsiteX3" fmla="*/ 0 w 5220712"/>
              <a:gd name="connsiteY3" fmla="*/ 2610356 h 5220712"/>
              <a:gd name="connsiteX4" fmla="*/ 2610356 w 5220712"/>
              <a:gd name="connsiteY4" fmla="*/ 0 h 522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0712" h="5220712">
                <a:moveTo>
                  <a:pt x="2610356" y="0"/>
                </a:moveTo>
                <a:cubicBezTo>
                  <a:pt x="4052016" y="0"/>
                  <a:pt x="5220712" y="1168696"/>
                  <a:pt x="5220712" y="2610356"/>
                </a:cubicBezTo>
                <a:cubicBezTo>
                  <a:pt x="5220712" y="4052016"/>
                  <a:pt x="4052016" y="5220712"/>
                  <a:pt x="2610356" y="5220712"/>
                </a:cubicBezTo>
                <a:cubicBezTo>
                  <a:pt x="1168696" y="5220712"/>
                  <a:pt x="0" y="4052016"/>
                  <a:pt x="0" y="2610356"/>
                </a:cubicBezTo>
                <a:cubicBezTo>
                  <a:pt x="0" y="1168696"/>
                  <a:pt x="1168696" y="0"/>
                  <a:pt x="2610356" y="0"/>
                </a:cubicBezTo>
                <a:close/>
              </a:path>
            </a:pathLst>
          </a:custGeom>
          <a:noFill/>
          <a:effectLst>
            <a:outerShdw blurRad="1270000" dist="571500" dir="5400000" sx="89000" sy="89000" algn="t" rotWithShape="0">
              <a:prstClr val="black">
                <a:alpha val="23000"/>
              </a:prstClr>
            </a:outerShdw>
          </a:effectLst>
        </p:spPr>
        <p:txBody>
          <a:bodyPr wrap="square" lIns="68535" tIns="34289" rIns="68535" bIns="34289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360100" y="255672"/>
            <a:ext cx="506162" cy="116365"/>
            <a:chOff x="1742482" y="3058987"/>
            <a:chExt cx="4580971" cy="1053145"/>
          </a:xfrm>
          <a:solidFill>
            <a:schemeClr val="lt1"/>
          </a:solidFill>
        </p:grpSpPr>
        <p:sp>
          <p:nvSpPr>
            <p:cNvPr id="20" name="Freeform: Shape 19"/>
            <p:cNvSpPr/>
            <p:nvPr/>
          </p:nvSpPr>
          <p:spPr>
            <a:xfrm>
              <a:off x="4898479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5250904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1742482" y="3059698"/>
              <a:ext cx="967043" cy="1036067"/>
            </a:xfrm>
            <a:custGeom>
              <a:avLst/>
              <a:gdLst>
                <a:gd name="connsiteX0" fmla="*/ 0 w 967043"/>
                <a:gd name="connsiteY0" fmla="*/ 0 h 1036067"/>
                <a:gd name="connsiteX1" fmla="*/ 202802 w 967043"/>
                <a:gd name="connsiteY1" fmla="*/ 0 h 1036067"/>
                <a:gd name="connsiteX2" fmla="*/ 324127 w 967043"/>
                <a:gd name="connsiteY2" fmla="*/ 343695 h 1036067"/>
                <a:gd name="connsiteX3" fmla="*/ 488147 w 967043"/>
                <a:gd name="connsiteY3" fmla="*/ 799110 h 1036067"/>
                <a:gd name="connsiteX4" fmla="*/ 777050 w 967043"/>
                <a:gd name="connsiteY4" fmla="*/ 0 h 1036067"/>
                <a:gd name="connsiteX5" fmla="*/ 967043 w 967043"/>
                <a:gd name="connsiteY5" fmla="*/ 0 h 1036067"/>
                <a:gd name="connsiteX6" fmla="*/ 573537 w 967043"/>
                <a:gd name="connsiteY6" fmla="*/ 1036067 h 1036067"/>
                <a:gd name="connsiteX7" fmla="*/ 394218 w 967043"/>
                <a:gd name="connsiteY7" fmla="*/ 1036067 h 1036067"/>
                <a:gd name="connsiteX8" fmla="*/ 0 w 967043"/>
                <a:gd name="connsiteY8" fmla="*/ 0 h 103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7043" h="1036067">
                  <a:moveTo>
                    <a:pt x="0" y="0"/>
                  </a:moveTo>
                  <a:lnTo>
                    <a:pt x="202802" y="0"/>
                  </a:lnTo>
                  <a:cubicBezTo>
                    <a:pt x="213238" y="29412"/>
                    <a:pt x="253680" y="143977"/>
                    <a:pt x="324127" y="343695"/>
                  </a:cubicBezTo>
                  <a:cubicBezTo>
                    <a:pt x="394574" y="543414"/>
                    <a:pt x="449247" y="695218"/>
                    <a:pt x="488147" y="799110"/>
                  </a:cubicBezTo>
                  <a:cubicBezTo>
                    <a:pt x="529419" y="685730"/>
                    <a:pt x="625720" y="419361"/>
                    <a:pt x="777050" y="0"/>
                  </a:cubicBezTo>
                  <a:lnTo>
                    <a:pt x="967043" y="0"/>
                  </a:lnTo>
                  <a:lnTo>
                    <a:pt x="573537" y="1036067"/>
                  </a:lnTo>
                  <a:lnTo>
                    <a:pt x="394218" y="10360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454605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277878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6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2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6" y="456126"/>
                    <a:pt x="577096" y="383544"/>
                  </a:cubicBezTo>
                  <a:cubicBezTo>
                    <a:pt x="577096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3695484" y="3347178"/>
              <a:ext cx="680275" cy="748587"/>
            </a:xfrm>
            <a:custGeom>
              <a:avLst/>
              <a:gdLst>
                <a:gd name="connsiteX0" fmla="*/ 409872 w 680275"/>
                <a:gd name="connsiteY0" fmla="*/ 0 h 748587"/>
                <a:gd name="connsiteX1" fmla="*/ 520880 w 680275"/>
                <a:gd name="connsiteY1" fmla="*/ 16723 h 748587"/>
                <a:gd name="connsiteX2" fmla="*/ 605202 w 680275"/>
                <a:gd name="connsiteY2" fmla="*/ 70803 h 748587"/>
                <a:gd name="connsiteX3" fmla="*/ 661062 w 680275"/>
                <a:gd name="connsiteY3" fmla="*/ 173627 h 748587"/>
                <a:gd name="connsiteX4" fmla="*/ 680275 w 680275"/>
                <a:gd name="connsiteY4" fmla="*/ 332310 h 748587"/>
                <a:gd name="connsiteX5" fmla="*/ 680275 w 680275"/>
                <a:gd name="connsiteY5" fmla="*/ 748587 h 748587"/>
                <a:gd name="connsiteX6" fmla="*/ 503802 w 680275"/>
                <a:gd name="connsiteY6" fmla="*/ 748587 h 748587"/>
                <a:gd name="connsiteX7" fmla="*/ 503802 w 680275"/>
                <a:gd name="connsiteY7" fmla="*/ 320213 h 748587"/>
                <a:gd name="connsiteX8" fmla="*/ 473559 w 680275"/>
                <a:gd name="connsiteY8" fmla="*/ 183233 h 748587"/>
                <a:gd name="connsiteX9" fmla="*/ 373582 w 680275"/>
                <a:gd name="connsiteY9" fmla="*/ 143029 h 748587"/>
                <a:gd name="connsiteX10" fmla="*/ 317367 w 680275"/>
                <a:gd name="connsiteY10" fmla="*/ 154414 h 748587"/>
                <a:gd name="connsiteX11" fmla="*/ 257950 w 680275"/>
                <a:gd name="connsiteY11" fmla="*/ 186080 h 748587"/>
                <a:gd name="connsiteX12" fmla="*/ 209918 w 680275"/>
                <a:gd name="connsiteY12" fmla="*/ 239448 h 748587"/>
                <a:gd name="connsiteX13" fmla="*/ 190704 w 680275"/>
                <a:gd name="connsiteY13" fmla="*/ 311674 h 748587"/>
                <a:gd name="connsiteX14" fmla="*/ 190704 w 680275"/>
                <a:gd name="connsiteY14" fmla="*/ 748587 h 748587"/>
                <a:gd name="connsiteX15" fmla="*/ 14232 w 680275"/>
                <a:gd name="connsiteY15" fmla="*/ 748587 h 748587"/>
                <a:gd name="connsiteX16" fmla="*/ 14232 w 680275"/>
                <a:gd name="connsiteY16" fmla="*/ 296731 h 748587"/>
                <a:gd name="connsiteX17" fmla="*/ 10674 w 680275"/>
                <a:gd name="connsiteY17" fmla="*/ 149789 h 748587"/>
                <a:gd name="connsiteX18" fmla="*/ 3558 w 680275"/>
                <a:gd name="connsiteY18" fmla="*/ 49811 h 748587"/>
                <a:gd name="connsiteX19" fmla="*/ 0 w 680275"/>
                <a:gd name="connsiteY19" fmla="*/ 18502 h 748587"/>
                <a:gd name="connsiteX20" fmla="*/ 187147 w 680275"/>
                <a:gd name="connsiteY20" fmla="*/ 18502 h 748587"/>
                <a:gd name="connsiteX21" fmla="*/ 187147 w 680275"/>
                <a:gd name="connsiteY21" fmla="*/ 115989 h 748587"/>
                <a:gd name="connsiteX22" fmla="*/ 287836 w 680275"/>
                <a:gd name="connsiteY22" fmla="*/ 29531 h 748587"/>
                <a:gd name="connsiteX23" fmla="*/ 409872 w 680275"/>
                <a:gd name="connsiteY23" fmla="*/ 0 h 74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5" h="748587">
                  <a:moveTo>
                    <a:pt x="409872" y="0"/>
                  </a:moveTo>
                  <a:cubicBezTo>
                    <a:pt x="452093" y="0"/>
                    <a:pt x="489096" y="5574"/>
                    <a:pt x="520880" y="16723"/>
                  </a:cubicBezTo>
                  <a:cubicBezTo>
                    <a:pt x="552664" y="27871"/>
                    <a:pt x="580771" y="45898"/>
                    <a:pt x="605202" y="70803"/>
                  </a:cubicBezTo>
                  <a:cubicBezTo>
                    <a:pt x="629634" y="95708"/>
                    <a:pt x="648253" y="129983"/>
                    <a:pt x="661062" y="173627"/>
                  </a:cubicBezTo>
                  <a:cubicBezTo>
                    <a:pt x="673870" y="217271"/>
                    <a:pt x="680275" y="270165"/>
                    <a:pt x="680275" y="332310"/>
                  </a:cubicBezTo>
                  <a:lnTo>
                    <a:pt x="680275" y="748587"/>
                  </a:lnTo>
                  <a:lnTo>
                    <a:pt x="503802" y="748587"/>
                  </a:lnTo>
                  <a:lnTo>
                    <a:pt x="503802" y="320213"/>
                  </a:lnTo>
                  <a:cubicBezTo>
                    <a:pt x="503802" y="255696"/>
                    <a:pt x="493721" y="210036"/>
                    <a:pt x="473559" y="183233"/>
                  </a:cubicBezTo>
                  <a:cubicBezTo>
                    <a:pt x="453398" y="156430"/>
                    <a:pt x="420072" y="143029"/>
                    <a:pt x="373582" y="143029"/>
                  </a:cubicBezTo>
                  <a:cubicBezTo>
                    <a:pt x="356504" y="143029"/>
                    <a:pt x="337765" y="146824"/>
                    <a:pt x="317367" y="154414"/>
                  </a:cubicBezTo>
                  <a:cubicBezTo>
                    <a:pt x="296968" y="162004"/>
                    <a:pt x="277162" y="172560"/>
                    <a:pt x="257950" y="186080"/>
                  </a:cubicBezTo>
                  <a:cubicBezTo>
                    <a:pt x="238737" y="199600"/>
                    <a:pt x="222726" y="217389"/>
                    <a:pt x="209918" y="239448"/>
                  </a:cubicBezTo>
                  <a:cubicBezTo>
                    <a:pt x="197109" y="261508"/>
                    <a:pt x="190704" y="285583"/>
                    <a:pt x="190704" y="311674"/>
                  </a:cubicBezTo>
                  <a:lnTo>
                    <a:pt x="190704" y="748587"/>
                  </a:lnTo>
                  <a:lnTo>
                    <a:pt x="14232" y="748587"/>
                  </a:lnTo>
                  <a:lnTo>
                    <a:pt x="14232" y="296731"/>
                  </a:lnTo>
                  <a:cubicBezTo>
                    <a:pt x="14232" y="245023"/>
                    <a:pt x="13046" y="196042"/>
                    <a:pt x="10674" y="149789"/>
                  </a:cubicBezTo>
                  <a:cubicBezTo>
                    <a:pt x="8302" y="103536"/>
                    <a:pt x="5930" y="70210"/>
                    <a:pt x="3558" y="49811"/>
                  </a:cubicBezTo>
                  <a:lnTo>
                    <a:pt x="0" y="18502"/>
                  </a:lnTo>
                  <a:lnTo>
                    <a:pt x="187147" y="18502"/>
                  </a:lnTo>
                  <a:lnTo>
                    <a:pt x="187147" y="115989"/>
                  </a:lnTo>
                  <a:cubicBezTo>
                    <a:pt x="212289" y="78037"/>
                    <a:pt x="245852" y="49218"/>
                    <a:pt x="287836" y="29531"/>
                  </a:cubicBezTo>
                  <a:cubicBezTo>
                    <a:pt x="329819" y="9844"/>
                    <a:pt x="370498" y="0"/>
                    <a:pt x="40987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557913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5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1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5" y="456126"/>
                    <a:pt x="577095" y="383544"/>
                  </a:cubicBezTo>
                  <a:cubicBezTo>
                    <a:pt x="577095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4546766" y="3365680"/>
              <a:ext cx="170068" cy="730085"/>
            </a:xfrm>
            <a:custGeom>
              <a:avLst/>
              <a:gdLst>
                <a:gd name="connsiteX0" fmla="*/ 0 w 170068"/>
                <a:gd name="connsiteY0" fmla="*/ 0 h 730085"/>
                <a:gd name="connsiteX1" fmla="*/ 170068 w 170068"/>
                <a:gd name="connsiteY1" fmla="*/ 0 h 730085"/>
                <a:gd name="connsiteX2" fmla="*/ 170068 w 170068"/>
                <a:gd name="connsiteY2" fmla="*/ 730085 h 730085"/>
                <a:gd name="connsiteX3" fmla="*/ 0 w 170068"/>
                <a:gd name="connsiteY3" fmla="*/ 730085 h 730085"/>
                <a:gd name="connsiteX4" fmla="*/ 0 w 170068"/>
                <a:gd name="connsiteY4" fmla="*/ 0 h 73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68" h="730085">
                  <a:moveTo>
                    <a:pt x="0" y="0"/>
                  </a:moveTo>
                  <a:lnTo>
                    <a:pt x="170068" y="0"/>
                  </a:lnTo>
                  <a:lnTo>
                    <a:pt x="170068" y="730085"/>
                  </a:lnTo>
                  <a:lnTo>
                    <a:pt x="0" y="73008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33523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29742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0" name="TextBox 29"/>
          <p:cNvSpPr txBox="1"/>
          <p:nvPr userDrawn="1"/>
        </p:nvSpPr>
        <p:spPr>
          <a:xfrm flipH="1">
            <a:off x="334104" y="4790158"/>
            <a:ext cx="3103775" cy="196206"/>
          </a:xfrm>
          <a:prstGeom prst="rect">
            <a:avLst/>
          </a:prstGeom>
          <a:noFill/>
        </p:spPr>
        <p:txBody>
          <a:bodyPr wrap="square" lIns="68535" tIns="34289" rIns="68535" bIns="34289" rtlCol="0">
            <a:spAutoFit/>
          </a:bodyPr>
          <a:lstStyle/>
          <a:p>
            <a:pPr defTabSz="685165"/>
            <a:r>
              <a:rPr lang="en-US" sz="800" dirty="0">
                <a:solidFill>
                  <a:prstClr val="white">
                    <a:alpha val="45000"/>
                  </a:prstClr>
                </a:solidFill>
                <a:latin typeface="Muli"/>
              </a:rPr>
              <a:t>Copyright © Company. All rights. | www.companysite.com</a:t>
            </a:r>
            <a:endParaRPr lang="en-US" sz="800" dirty="0">
              <a:solidFill>
                <a:prstClr val="white">
                  <a:alpha val="45000"/>
                </a:prstClr>
              </a:solidFill>
              <a:latin typeface="Mul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30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925961" y="337476"/>
            <a:ext cx="3200400" cy="4806043"/>
          </a:xfrm>
          <a:prstGeom prst="rect">
            <a:avLst/>
          </a:prstGeom>
          <a:noFill/>
          <a:effectLst>
            <a:outerShdw blurRad="1270000" dist="393700" dir="5400000" sx="83000" sy="83000" algn="t" rotWithShape="0">
              <a:prstClr val="black">
                <a:alpha val="18000"/>
              </a:prstClr>
            </a:outerShdw>
          </a:effectLst>
        </p:spPr>
        <p:txBody>
          <a:bodyPr lIns="68553" tIns="34289" rIns="68553" bIns="34289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 userDrawn="1"/>
        </p:nvSpPr>
        <p:spPr>
          <a:xfrm>
            <a:off x="4243354" y="0"/>
            <a:ext cx="4900646" cy="5143500"/>
          </a:xfrm>
          <a:custGeom>
            <a:avLst/>
            <a:gdLst>
              <a:gd name="connsiteX0" fmla="*/ 684182 w 6534194"/>
              <a:gd name="connsiteY0" fmla="*/ 0 h 6858000"/>
              <a:gd name="connsiteX1" fmla="*/ 6534194 w 6534194"/>
              <a:gd name="connsiteY1" fmla="*/ 0 h 6858000"/>
              <a:gd name="connsiteX2" fmla="*/ 6534194 w 6534194"/>
              <a:gd name="connsiteY2" fmla="*/ 6858000 h 6858000"/>
              <a:gd name="connsiteX3" fmla="*/ 455288 w 6534194"/>
              <a:gd name="connsiteY3" fmla="*/ 6858000 h 6858000"/>
              <a:gd name="connsiteX4" fmla="*/ 354814 w 6534194"/>
              <a:gd name="connsiteY4" fmla="*/ 6588092 h 6858000"/>
              <a:gd name="connsiteX5" fmla="*/ 45 w 6534194"/>
              <a:gd name="connsiteY5" fmla="*/ 4972051 h 6858000"/>
              <a:gd name="connsiteX6" fmla="*/ 1066845 w 6534194"/>
              <a:gd name="connsiteY6" fmla="*/ 1619251 h 6858000"/>
              <a:gd name="connsiteX7" fmla="*/ 749469 w 6534194"/>
              <a:gd name="connsiteY7" fmla="*/ 1670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34194" h="6858000">
                <a:moveTo>
                  <a:pt x="684182" y="0"/>
                </a:moveTo>
                <a:lnTo>
                  <a:pt x="6534194" y="0"/>
                </a:lnTo>
                <a:lnTo>
                  <a:pt x="6534194" y="6858000"/>
                </a:lnTo>
                <a:lnTo>
                  <a:pt x="455288" y="6858000"/>
                </a:lnTo>
                <a:lnTo>
                  <a:pt x="354814" y="6588092"/>
                </a:lnTo>
                <a:cubicBezTo>
                  <a:pt x="143230" y="5991586"/>
                  <a:pt x="-2932" y="5421512"/>
                  <a:pt x="45" y="4972051"/>
                </a:cubicBezTo>
                <a:cubicBezTo>
                  <a:pt x="9569" y="3533776"/>
                  <a:pt x="1070020" y="3032126"/>
                  <a:pt x="1066845" y="1619251"/>
                </a:cubicBezTo>
                <a:cubicBezTo>
                  <a:pt x="1065852" y="1177728"/>
                  <a:pt x="936806" y="673883"/>
                  <a:pt x="749469" y="16701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659549" y="597822"/>
            <a:ext cx="2215079" cy="1661993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800"/>
            <a:r>
              <a:rPr lang="en-US" sz="10400" b="1" dirty="0">
                <a:solidFill>
                  <a:prstClr val="white">
                    <a:lumMod val="75000"/>
                    <a:alpha val="15000"/>
                  </a:prstClr>
                </a:solidFill>
              </a:rPr>
              <a:t>01</a:t>
            </a:r>
            <a:endParaRPr lang="en-US" sz="10400" b="1" dirty="0">
              <a:solidFill>
                <a:prstClr val="white">
                  <a:lumMod val="75000"/>
                  <a:alpha val="15000"/>
                </a:prstClr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7198165" y="597822"/>
            <a:ext cx="2215079" cy="1661993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685800"/>
            <a:r>
              <a:rPr lang="en-US" sz="10400" b="1" dirty="0">
                <a:solidFill>
                  <a:prstClr val="white">
                    <a:alpha val="15000"/>
                  </a:prstClr>
                </a:solidFill>
              </a:rPr>
              <a:t>02</a:t>
            </a:r>
            <a:endParaRPr lang="en-US" sz="10400" b="1" dirty="0">
              <a:solidFill>
                <a:prstClr val="white">
                  <a:alpha val="1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423197" y="433759"/>
            <a:ext cx="1755432" cy="3417086"/>
          </a:xfrm>
          <a:prstGeom prst="rect">
            <a:avLst/>
          </a:prstGeom>
          <a:effectLst>
            <a:outerShdw blurRad="698500" dist="355600" dir="2700000" sx="95000" sy="95000" algn="tl" rotWithShape="0">
              <a:prstClr val="black">
                <a:alpha val="29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5630977" y="337459"/>
            <a:ext cx="2808668" cy="3897086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6149364" y="875111"/>
            <a:ext cx="1430173" cy="2524197"/>
          </a:xfrm>
          <a:custGeom>
            <a:avLst/>
            <a:gdLst>
              <a:gd name="connsiteX0" fmla="*/ 0 w 1889743"/>
              <a:gd name="connsiteY0" fmla="*/ 0 h 3360390"/>
              <a:gd name="connsiteX1" fmla="*/ 1889743 w 1889743"/>
              <a:gd name="connsiteY1" fmla="*/ 0 h 3360390"/>
              <a:gd name="connsiteX2" fmla="*/ 1889743 w 1889743"/>
              <a:gd name="connsiteY2" fmla="*/ 3360390 h 3360390"/>
              <a:gd name="connsiteX3" fmla="*/ 0 w 1889743"/>
              <a:gd name="connsiteY3" fmla="*/ 3360390 h 336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9743" h="3360390">
                <a:moveTo>
                  <a:pt x="0" y="0"/>
                </a:moveTo>
                <a:lnTo>
                  <a:pt x="1889743" y="0"/>
                </a:lnTo>
                <a:lnTo>
                  <a:pt x="1889743" y="3360390"/>
                </a:lnTo>
                <a:lnTo>
                  <a:pt x="0" y="33603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114300">
              <a:prstClr val="black">
                <a:alpha val="24000"/>
              </a:prstClr>
            </a:innerShdw>
          </a:effectLst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1594803" y="597814"/>
            <a:ext cx="1423432" cy="3078548"/>
          </a:xfrm>
          <a:custGeom>
            <a:avLst/>
            <a:gdLst>
              <a:gd name="connsiteX0" fmla="*/ 176687 w 1887081"/>
              <a:gd name="connsiteY0" fmla="*/ 0 h 4104731"/>
              <a:gd name="connsiteX1" fmla="*/ 407464 w 1887081"/>
              <a:gd name="connsiteY1" fmla="*/ 0 h 4104731"/>
              <a:gd name="connsiteX2" fmla="*/ 407464 w 1887081"/>
              <a:gd name="connsiteY2" fmla="*/ 13141 h 4104731"/>
              <a:gd name="connsiteX3" fmla="*/ 548356 w 1887081"/>
              <a:gd name="connsiteY3" fmla="*/ 153688 h 4104731"/>
              <a:gd name="connsiteX4" fmla="*/ 1341288 w 1887081"/>
              <a:gd name="connsiteY4" fmla="*/ 153688 h 4104731"/>
              <a:gd name="connsiteX5" fmla="*/ 1482179 w 1887081"/>
              <a:gd name="connsiteY5" fmla="*/ 13141 h 4104731"/>
              <a:gd name="connsiteX6" fmla="*/ 1482179 w 1887081"/>
              <a:gd name="connsiteY6" fmla="*/ 0 h 4104731"/>
              <a:gd name="connsiteX7" fmla="*/ 1710394 w 1887081"/>
              <a:gd name="connsiteY7" fmla="*/ 0 h 4104731"/>
              <a:gd name="connsiteX8" fmla="*/ 1887081 w 1887081"/>
              <a:gd name="connsiteY8" fmla="*/ 176256 h 4104731"/>
              <a:gd name="connsiteX9" fmla="*/ 1887081 w 1887081"/>
              <a:gd name="connsiteY9" fmla="*/ 3928475 h 4104731"/>
              <a:gd name="connsiteX10" fmla="*/ 1710394 w 1887081"/>
              <a:gd name="connsiteY10" fmla="*/ 4104731 h 4104731"/>
              <a:gd name="connsiteX11" fmla="*/ 176687 w 1887081"/>
              <a:gd name="connsiteY11" fmla="*/ 4104731 h 4104731"/>
              <a:gd name="connsiteX12" fmla="*/ 0 w 1887081"/>
              <a:gd name="connsiteY12" fmla="*/ 3928475 h 4104731"/>
              <a:gd name="connsiteX13" fmla="*/ 0 w 1887081"/>
              <a:gd name="connsiteY13" fmla="*/ 176256 h 4104731"/>
              <a:gd name="connsiteX14" fmla="*/ 176687 w 1887081"/>
              <a:gd name="connsiteY14" fmla="*/ 0 h 4104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87081" h="4104731">
                <a:moveTo>
                  <a:pt x="176687" y="0"/>
                </a:moveTo>
                <a:lnTo>
                  <a:pt x="407464" y="0"/>
                </a:lnTo>
                <a:lnTo>
                  <a:pt x="407464" y="13141"/>
                </a:lnTo>
                <a:cubicBezTo>
                  <a:pt x="407464" y="90762"/>
                  <a:pt x="470543" y="153688"/>
                  <a:pt x="548356" y="153688"/>
                </a:cubicBezTo>
                <a:lnTo>
                  <a:pt x="1341288" y="153688"/>
                </a:lnTo>
                <a:cubicBezTo>
                  <a:pt x="1419100" y="153688"/>
                  <a:pt x="1482179" y="90762"/>
                  <a:pt x="1482179" y="13141"/>
                </a:cubicBezTo>
                <a:lnTo>
                  <a:pt x="1482179" y="0"/>
                </a:lnTo>
                <a:lnTo>
                  <a:pt x="1710394" y="0"/>
                </a:lnTo>
                <a:cubicBezTo>
                  <a:pt x="1807976" y="0"/>
                  <a:pt x="1887081" y="78912"/>
                  <a:pt x="1887081" y="176256"/>
                </a:cubicBezTo>
                <a:lnTo>
                  <a:pt x="1887081" y="3928475"/>
                </a:lnTo>
                <a:cubicBezTo>
                  <a:pt x="1887081" y="4025819"/>
                  <a:pt x="1807976" y="4104731"/>
                  <a:pt x="1710394" y="4104731"/>
                </a:cubicBezTo>
                <a:lnTo>
                  <a:pt x="176687" y="4104731"/>
                </a:lnTo>
                <a:cubicBezTo>
                  <a:pt x="79106" y="4104731"/>
                  <a:pt x="0" y="4025819"/>
                  <a:pt x="0" y="3928475"/>
                </a:cubicBezTo>
                <a:lnTo>
                  <a:pt x="0" y="176256"/>
                </a:lnTo>
                <a:cubicBezTo>
                  <a:pt x="0" y="78912"/>
                  <a:pt x="79106" y="0"/>
                  <a:pt x="17668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13" grpId="0" animBg="1"/>
      <p:bldP spid="16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 userDrawn="1"/>
        </p:nvSpPr>
        <p:spPr>
          <a:xfrm>
            <a:off x="0" y="11"/>
            <a:ext cx="9144000" cy="3809125"/>
          </a:xfrm>
          <a:custGeom>
            <a:avLst/>
            <a:gdLst>
              <a:gd name="connsiteX0" fmla="*/ 124634 w 12192000"/>
              <a:gd name="connsiteY0" fmla="*/ 0 h 5078833"/>
              <a:gd name="connsiteX1" fmla="*/ 3099291 w 12192000"/>
              <a:gd name="connsiteY1" fmla="*/ 0 h 5078833"/>
              <a:gd name="connsiteX2" fmla="*/ 3099310 w 12192000"/>
              <a:gd name="connsiteY2" fmla="*/ 1 h 5078833"/>
              <a:gd name="connsiteX3" fmla="*/ 12192000 w 12192000"/>
              <a:gd name="connsiteY3" fmla="*/ 1 h 5078833"/>
              <a:gd name="connsiteX4" fmla="*/ 12192000 w 12192000"/>
              <a:gd name="connsiteY4" fmla="*/ 442857 h 5078833"/>
              <a:gd name="connsiteX5" fmla="*/ 12192000 w 12192000"/>
              <a:gd name="connsiteY5" fmla="*/ 5038945 h 5078833"/>
              <a:gd name="connsiteX6" fmla="*/ 12113717 w 12192000"/>
              <a:gd name="connsiteY6" fmla="*/ 5006477 h 5078833"/>
              <a:gd name="connsiteX7" fmla="*/ 7230911 w 12192000"/>
              <a:gd name="connsiteY7" fmla="*/ 5073965 h 5078833"/>
              <a:gd name="connsiteX8" fmla="*/ 3553156 w 12192000"/>
              <a:gd name="connsiteY8" fmla="*/ 4186079 h 5078833"/>
              <a:gd name="connsiteX9" fmla="*/ 238408 w 12192000"/>
              <a:gd name="connsiteY9" fmla="*/ 4940119 h 5078833"/>
              <a:gd name="connsiteX10" fmla="*/ 26574 w 12192000"/>
              <a:gd name="connsiteY10" fmla="*/ 4953804 h 5078833"/>
              <a:gd name="connsiteX11" fmla="*/ 0 w 12192000"/>
              <a:gd name="connsiteY11" fmla="*/ 4954486 h 5078833"/>
              <a:gd name="connsiteX12" fmla="*/ 0 w 12192000"/>
              <a:gd name="connsiteY12" fmla="*/ 2558963 h 5078833"/>
              <a:gd name="connsiteX13" fmla="*/ 0 w 12192000"/>
              <a:gd name="connsiteY13" fmla="*/ 1 h 5078833"/>
              <a:gd name="connsiteX14" fmla="*/ 124634 w 12192000"/>
              <a:gd name="connsiteY14" fmla="*/ 1 h 507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5078833">
                <a:moveTo>
                  <a:pt x="124634" y="0"/>
                </a:moveTo>
                <a:lnTo>
                  <a:pt x="3099291" y="0"/>
                </a:lnTo>
                <a:cubicBezTo>
                  <a:pt x="3099297" y="0"/>
                  <a:pt x="3099304" y="1"/>
                  <a:pt x="3099310" y="1"/>
                </a:cubicBezTo>
                <a:lnTo>
                  <a:pt x="12192000" y="1"/>
                </a:lnTo>
                <a:lnTo>
                  <a:pt x="12192000" y="442857"/>
                </a:lnTo>
                <a:lnTo>
                  <a:pt x="12192000" y="5038945"/>
                </a:lnTo>
                <a:lnTo>
                  <a:pt x="12113717" y="5006477"/>
                </a:lnTo>
                <a:cubicBezTo>
                  <a:pt x="10731827" y="4481881"/>
                  <a:pt x="8639803" y="5141146"/>
                  <a:pt x="7230911" y="5073965"/>
                </a:cubicBezTo>
                <a:cubicBezTo>
                  <a:pt x="5390354" y="4986201"/>
                  <a:pt x="4718574" y="4208386"/>
                  <a:pt x="3553156" y="4186079"/>
                </a:cubicBezTo>
                <a:cubicBezTo>
                  <a:pt x="2387738" y="4163771"/>
                  <a:pt x="1311119" y="4844706"/>
                  <a:pt x="238408" y="4940119"/>
                </a:cubicBezTo>
                <a:cubicBezTo>
                  <a:pt x="171363" y="4946083"/>
                  <a:pt x="100506" y="4950591"/>
                  <a:pt x="26574" y="4953804"/>
                </a:cubicBezTo>
                <a:lnTo>
                  <a:pt x="0" y="4954486"/>
                </a:lnTo>
                <a:lnTo>
                  <a:pt x="0" y="2558963"/>
                </a:lnTo>
                <a:lnTo>
                  <a:pt x="0" y="1"/>
                </a:lnTo>
                <a:lnTo>
                  <a:pt x="124634" y="1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53" tIns="34289" rIns="68553" bIns="34289" rtlCol="0" anchor="ctr">
            <a:noAutofit/>
          </a:bodyPr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3831050"/>
          </a:xfrm>
          <a:custGeom>
            <a:avLst/>
            <a:gdLst>
              <a:gd name="connsiteX0" fmla="*/ 0 w 12192000"/>
              <a:gd name="connsiteY0" fmla="*/ 0 h 5108067"/>
              <a:gd name="connsiteX1" fmla="*/ 12192000 w 12192000"/>
              <a:gd name="connsiteY1" fmla="*/ 0 h 5108067"/>
              <a:gd name="connsiteX2" fmla="*/ 12192000 w 12192000"/>
              <a:gd name="connsiteY2" fmla="*/ 3672987 h 5108067"/>
              <a:gd name="connsiteX3" fmla="*/ 11915084 w 12192000"/>
              <a:gd name="connsiteY3" fmla="*/ 3755307 h 5108067"/>
              <a:gd name="connsiteX4" fmla="*/ 7344697 w 12192000"/>
              <a:gd name="connsiteY4" fmla="*/ 4866966 h 5108067"/>
              <a:gd name="connsiteX5" fmla="*/ 3628103 w 12192000"/>
              <a:gd name="connsiteY5" fmla="*/ 4159043 h 5108067"/>
              <a:gd name="connsiteX6" fmla="*/ 353961 w 12192000"/>
              <a:gd name="connsiteY6" fmla="*/ 5073443 h 5108067"/>
              <a:gd name="connsiteX7" fmla="*/ 143044 w 12192000"/>
              <a:gd name="connsiteY7" fmla="*/ 5097417 h 5108067"/>
              <a:gd name="connsiteX8" fmla="*/ 0 w 12192000"/>
              <a:gd name="connsiteY8" fmla="*/ 5108067 h 510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108067">
                <a:moveTo>
                  <a:pt x="0" y="0"/>
                </a:moveTo>
                <a:lnTo>
                  <a:pt x="12192000" y="0"/>
                </a:lnTo>
                <a:lnTo>
                  <a:pt x="12192000" y="3672987"/>
                </a:lnTo>
                <a:lnTo>
                  <a:pt x="11915084" y="3755307"/>
                </a:lnTo>
                <a:cubicBezTo>
                  <a:pt x="10561689" y="4159044"/>
                  <a:pt x="8513507" y="4778476"/>
                  <a:pt x="7344697" y="4866966"/>
                </a:cubicBezTo>
                <a:cubicBezTo>
                  <a:pt x="5786286" y="4984953"/>
                  <a:pt x="4793226" y="4124630"/>
                  <a:pt x="3628103" y="4159043"/>
                </a:cubicBezTo>
                <a:cubicBezTo>
                  <a:pt x="2462980" y="4193456"/>
                  <a:pt x="1420761" y="4925959"/>
                  <a:pt x="353961" y="5073443"/>
                </a:cubicBezTo>
                <a:cubicBezTo>
                  <a:pt x="287286" y="5082661"/>
                  <a:pt x="216732" y="5090611"/>
                  <a:pt x="143044" y="5097417"/>
                </a:cubicBezTo>
                <a:lnTo>
                  <a:pt x="0" y="5108067"/>
                </a:ln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" name="Picture Placeholder 11"/>
          <p:cNvSpPr>
            <a:spLocks noGrp="1" noChangeAspect="1"/>
          </p:cNvSpPr>
          <p:nvPr>
            <p:ph type="pic" sz="quarter" idx="10" hasCustomPrompt="1"/>
          </p:nvPr>
        </p:nvSpPr>
        <p:spPr>
          <a:xfrm rot="21060000">
            <a:off x="5745979" y="1137553"/>
            <a:ext cx="3119738" cy="2000768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perspectiveContrastingLeftFacing" fov="2700000">
              <a:rot lat="20580000" lon="3540000" rev="21000000"/>
            </a:camera>
            <a:lightRig rig="threePt" dir="t"/>
          </a:scene3d>
        </p:spPr>
        <p:txBody>
          <a:bodyPr lIns="68553" tIns="34289" rIns="68553" bIns="34289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5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3" name="Picture Placeholder 11"/>
          <p:cNvSpPr>
            <a:spLocks noGrp="1" noChangeAspect="1"/>
          </p:cNvSpPr>
          <p:nvPr>
            <p:ph type="pic" sz="quarter" idx="12" hasCustomPrompt="1"/>
          </p:nvPr>
        </p:nvSpPr>
        <p:spPr>
          <a:xfrm rot="21060000">
            <a:off x="5221435" y="1134260"/>
            <a:ext cx="2805020" cy="1798932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effectLst>
            <a:outerShdw blurRad="749300" dist="584200" dir="1500000" sx="94000" sy="94000" algn="tl" rotWithShape="0">
              <a:prstClr val="black">
                <a:alpha val="40000"/>
              </a:prstClr>
            </a:outerShdw>
          </a:effectLst>
          <a:scene3d>
            <a:camera prst="perspectiveContrastingLeftFacing" fov="2700000">
              <a:rot lat="20580000" lon="3540000" rev="21000000"/>
            </a:camera>
            <a:lightRig rig="threePt" dir="t"/>
          </a:scene3d>
        </p:spPr>
        <p:txBody>
          <a:bodyPr lIns="68553" tIns="34289" rIns="68553" bIns="34289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" grpId="0" animBg="1"/>
      <p:bldP spid="3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 userDrawn="1"/>
        </p:nvSpPr>
        <p:spPr>
          <a:xfrm>
            <a:off x="1" y="4680876"/>
            <a:ext cx="9144000" cy="462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0" y="2406937"/>
            <a:ext cx="9144000" cy="2736566"/>
          </a:xfrm>
          <a:custGeom>
            <a:avLst/>
            <a:gdLst>
              <a:gd name="connsiteX0" fmla="*/ 0 w 12192000"/>
              <a:gd name="connsiteY0" fmla="*/ 0 h 3648754"/>
              <a:gd name="connsiteX1" fmla="*/ 287434 w 12192000"/>
              <a:gd name="connsiteY1" fmla="*/ 49392 h 3648754"/>
              <a:gd name="connsiteX2" fmla="*/ 7423268 w 12192000"/>
              <a:gd name="connsiteY2" fmla="*/ 1429205 h 3648754"/>
              <a:gd name="connsiteX3" fmla="*/ 11703983 w 12192000"/>
              <a:gd name="connsiteY3" fmla="*/ 940264 h 3648754"/>
              <a:gd name="connsiteX4" fmla="*/ 12192000 w 12192000"/>
              <a:gd name="connsiteY4" fmla="*/ 840560 h 3648754"/>
              <a:gd name="connsiteX5" fmla="*/ 12192000 w 12192000"/>
              <a:gd name="connsiteY5" fmla="*/ 3648754 h 3648754"/>
              <a:gd name="connsiteX6" fmla="*/ 0 w 12192000"/>
              <a:gd name="connsiteY6" fmla="*/ 3648754 h 364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648754">
                <a:moveTo>
                  <a:pt x="0" y="0"/>
                </a:moveTo>
                <a:lnTo>
                  <a:pt x="287434" y="49392"/>
                </a:lnTo>
                <a:cubicBezTo>
                  <a:pt x="2687103" y="514832"/>
                  <a:pt x="4299750" y="1432874"/>
                  <a:pt x="7423268" y="1429205"/>
                </a:cubicBezTo>
                <a:cubicBezTo>
                  <a:pt x="8724732" y="1427675"/>
                  <a:pt x="10209901" y="1228870"/>
                  <a:pt x="11703983" y="940264"/>
                </a:cubicBezTo>
                <a:lnTo>
                  <a:pt x="12192000" y="840560"/>
                </a:lnTo>
                <a:lnTo>
                  <a:pt x="12192000" y="3648754"/>
                </a:lnTo>
                <a:lnTo>
                  <a:pt x="0" y="3648754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0" name="Picture Placeholder 59"/>
          <p:cNvSpPr>
            <a:spLocks noGrp="1"/>
          </p:cNvSpPr>
          <p:nvPr>
            <p:ph type="pic" sz="quarter" idx="12" hasCustomPrompt="1"/>
          </p:nvPr>
        </p:nvSpPr>
        <p:spPr>
          <a:xfrm>
            <a:off x="4584943" y="3202945"/>
            <a:ext cx="3471704" cy="1940558"/>
          </a:xfrm>
          <a:custGeom>
            <a:avLst/>
            <a:gdLst>
              <a:gd name="connsiteX0" fmla="*/ 0 w 4628939"/>
              <a:gd name="connsiteY0" fmla="*/ 0 h 2587411"/>
              <a:gd name="connsiteX1" fmla="*/ 4628939 w 4628939"/>
              <a:gd name="connsiteY1" fmla="*/ 0 h 2587411"/>
              <a:gd name="connsiteX2" fmla="*/ 4628939 w 4628939"/>
              <a:gd name="connsiteY2" fmla="*/ 2587411 h 2587411"/>
              <a:gd name="connsiteX3" fmla="*/ 0 w 4628939"/>
              <a:gd name="connsiteY3" fmla="*/ 2587411 h 258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8939" h="2587411">
                <a:moveTo>
                  <a:pt x="0" y="0"/>
                </a:moveTo>
                <a:lnTo>
                  <a:pt x="4628939" y="0"/>
                </a:lnTo>
                <a:lnTo>
                  <a:pt x="4628939" y="2587411"/>
                </a:lnTo>
                <a:lnTo>
                  <a:pt x="0" y="25874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0" dist="228600" dir="5400000" sx="97000" sy="97000" algn="t" rotWithShape="0">
              <a:prstClr val="black">
                <a:alpha val="24000"/>
              </a:prstClr>
            </a:outerShdw>
          </a:effectLst>
        </p:spPr>
        <p:txBody>
          <a:bodyPr wrap="square" lIns="68553" tIns="34289" rIns="68553" bIns="34289">
            <a:noAutofit/>
          </a:bodyPr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57" name="Picture Placeholder 56"/>
          <p:cNvSpPr>
            <a:spLocks noGrp="1"/>
          </p:cNvSpPr>
          <p:nvPr>
            <p:ph type="pic" sz="quarter" idx="11" hasCustomPrompt="1"/>
          </p:nvPr>
        </p:nvSpPr>
        <p:spPr>
          <a:xfrm>
            <a:off x="1087354" y="3202945"/>
            <a:ext cx="3471704" cy="1940558"/>
          </a:xfrm>
          <a:custGeom>
            <a:avLst/>
            <a:gdLst>
              <a:gd name="connsiteX0" fmla="*/ 0 w 4628939"/>
              <a:gd name="connsiteY0" fmla="*/ 0 h 2587411"/>
              <a:gd name="connsiteX1" fmla="*/ 4628939 w 4628939"/>
              <a:gd name="connsiteY1" fmla="*/ 0 h 2587411"/>
              <a:gd name="connsiteX2" fmla="*/ 4628939 w 4628939"/>
              <a:gd name="connsiteY2" fmla="*/ 2587411 h 2587411"/>
              <a:gd name="connsiteX3" fmla="*/ 0 w 4628939"/>
              <a:gd name="connsiteY3" fmla="*/ 2587411 h 258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8939" h="2587411">
                <a:moveTo>
                  <a:pt x="0" y="0"/>
                </a:moveTo>
                <a:lnTo>
                  <a:pt x="4628939" y="0"/>
                </a:lnTo>
                <a:lnTo>
                  <a:pt x="4628939" y="2587411"/>
                </a:lnTo>
                <a:lnTo>
                  <a:pt x="0" y="25874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0" dist="228600" dir="5400000" sx="97000" sy="97000" algn="t" rotWithShape="0">
              <a:prstClr val="black">
                <a:alpha val="24000"/>
              </a:prstClr>
            </a:outerShdw>
          </a:effectLst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0" hasCustomPrompt="1"/>
          </p:nvPr>
        </p:nvSpPr>
        <p:spPr>
          <a:xfrm>
            <a:off x="2261681" y="2560733"/>
            <a:ext cx="4620636" cy="2582769"/>
          </a:xfrm>
          <a:custGeom>
            <a:avLst/>
            <a:gdLst>
              <a:gd name="connsiteX0" fmla="*/ 0 w 6160848"/>
              <a:gd name="connsiteY0" fmla="*/ 0 h 3443692"/>
              <a:gd name="connsiteX1" fmla="*/ 6160848 w 6160848"/>
              <a:gd name="connsiteY1" fmla="*/ 0 h 3443692"/>
              <a:gd name="connsiteX2" fmla="*/ 6160848 w 6160848"/>
              <a:gd name="connsiteY2" fmla="*/ 3443692 h 3443692"/>
              <a:gd name="connsiteX3" fmla="*/ 0 w 6160848"/>
              <a:gd name="connsiteY3" fmla="*/ 3443692 h 344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0848" h="3443692">
                <a:moveTo>
                  <a:pt x="0" y="0"/>
                </a:moveTo>
                <a:lnTo>
                  <a:pt x="6160848" y="0"/>
                </a:lnTo>
                <a:lnTo>
                  <a:pt x="6160848" y="3443692"/>
                </a:lnTo>
                <a:lnTo>
                  <a:pt x="0" y="34436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0" dist="228600" dir="5400000" sx="97000" sy="97000" algn="t" rotWithShape="0">
              <a:prstClr val="black">
                <a:alpha val="24000"/>
              </a:prstClr>
            </a:outerShdw>
          </a:effectLst>
        </p:spPr>
        <p:txBody>
          <a:bodyPr wrap="square" lIns="68553" tIns="34289" rIns="68553" bIns="34289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0" grpId="0" animBg="1"/>
      <p:bldP spid="57" grpId="0" animBg="1"/>
      <p:bldP spid="54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489666" y="807303"/>
            <a:ext cx="4073276" cy="3783079"/>
          </a:xfrm>
          <a:custGeom>
            <a:avLst/>
            <a:gdLst>
              <a:gd name="connsiteX0" fmla="*/ 2794312 w 5431034"/>
              <a:gd name="connsiteY0" fmla="*/ 19 h 5044105"/>
              <a:gd name="connsiteX1" fmla="*/ 3504863 w 5431034"/>
              <a:gd name="connsiteY1" fmla="*/ 74662 h 5044105"/>
              <a:gd name="connsiteX2" fmla="*/ 4513635 w 5431034"/>
              <a:gd name="connsiteY2" fmla="*/ 628663 h 5044105"/>
              <a:gd name="connsiteX3" fmla="*/ 4845564 w 5431034"/>
              <a:gd name="connsiteY3" fmla="*/ 1561069 h 5044105"/>
              <a:gd name="connsiteX4" fmla="*/ 4786433 w 5431034"/>
              <a:gd name="connsiteY4" fmla="*/ 1659014 h 5044105"/>
              <a:gd name="connsiteX5" fmla="*/ 4949691 w 5431034"/>
              <a:gd name="connsiteY5" fmla="*/ 1667814 h 5044105"/>
              <a:gd name="connsiteX6" fmla="*/ 5074725 w 5431034"/>
              <a:gd name="connsiteY6" fmla="*/ 1828072 h 5044105"/>
              <a:gd name="connsiteX7" fmla="*/ 5207428 w 5431034"/>
              <a:gd name="connsiteY7" fmla="*/ 2078228 h 5044105"/>
              <a:gd name="connsiteX8" fmla="*/ 5028491 w 5431034"/>
              <a:gd name="connsiteY8" fmla="*/ 2280526 h 5044105"/>
              <a:gd name="connsiteX9" fmla="*/ 4910868 w 5431034"/>
              <a:gd name="connsiteY9" fmla="*/ 2331747 h 5044105"/>
              <a:gd name="connsiteX10" fmla="*/ 5007947 w 5431034"/>
              <a:gd name="connsiteY10" fmla="*/ 2522483 h 5044105"/>
              <a:gd name="connsiteX11" fmla="*/ 4985801 w 5431034"/>
              <a:gd name="connsiteY11" fmla="*/ 2623655 h 5044105"/>
              <a:gd name="connsiteX12" fmla="*/ 5429006 w 5431034"/>
              <a:gd name="connsiteY12" fmla="*/ 3493404 h 5044105"/>
              <a:gd name="connsiteX13" fmla="*/ 5064624 w 5431034"/>
              <a:gd name="connsiteY13" fmla="*/ 3922730 h 5044105"/>
              <a:gd name="connsiteX14" fmla="*/ 4247892 w 5431034"/>
              <a:gd name="connsiteY14" fmla="*/ 4355037 h 5044105"/>
              <a:gd name="connsiteX15" fmla="*/ 3261813 w 5431034"/>
              <a:gd name="connsiteY15" fmla="*/ 4645529 h 5044105"/>
              <a:gd name="connsiteX16" fmla="*/ 2750170 w 5431034"/>
              <a:gd name="connsiteY16" fmla="*/ 4782623 h 5044105"/>
              <a:gd name="connsiteX17" fmla="*/ 2305870 w 5431034"/>
              <a:gd name="connsiteY17" fmla="*/ 4852412 h 5044105"/>
              <a:gd name="connsiteX18" fmla="*/ 757704 w 5431034"/>
              <a:gd name="connsiteY18" fmla="*/ 4797620 h 5044105"/>
              <a:gd name="connsiteX19" fmla="*/ 624376 w 5431034"/>
              <a:gd name="connsiteY19" fmla="*/ 3871113 h 5044105"/>
              <a:gd name="connsiteX20" fmla="*/ 641938 w 5431034"/>
              <a:gd name="connsiteY20" fmla="*/ 3863123 h 5044105"/>
              <a:gd name="connsiteX21" fmla="*/ 683007 w 5431034"/>
              <a:gd name="connsiteY21" fmla="*/ 3697768 h 5044105"/>
              <a:gd name="connsiteX22" fmla="*/ 608276 w 5431034"/>
              <a:gd name="connsiteY22" fmla="*/ 3737496 h 5044105"/>
              <a:gd name="connsiteX23" fmla="*/ 394416 w 5431034"/>
              <a:gd name="connsiteY23" fmla="*/ 3784948 h 5044105"/>
              <a:gd name="connsiteX24" fmla="*/ 99996 w 5431034"/>
              <a:gd name="connsiteY24" fmla="*/ 3617532 h 5044105"/>
              <a:gd name="connsiteX25" fmla="*/ 75426 w 5431034"/>
              <a:gd name="connsiteY25" fmla="*/ 3574855 h 5044105"/>
              <a:gd name="connsiteX26" fmla="*/ 188223 w 5431034"/>
              <a:gd name="connsiteY26" fmla="*/ 3419836 h 5044105"/>
              <a:gd name="connsiteX27" fmla="*/ 195050 w 5431034"/>
              <a:gd name="connsiteY27" fmla="*/ 3322769 h 5044105"/>
              <a:gd name="connsiteX28" fmla="*/ 105420 w 5431034"/>
              <a:gd name="connsiteY28" fmla="*/ 3208854 h 5044105"/>
              <a:gd name="connsiteX29" fmla="*/ 310008 w 5431034"/>
              <a:gd name="connsiteY29" fmla="*/ 2930718 h 5044105"/>
              <a:gd name="connsiteX30" fmla="*/ 157021 w 5431034"/>
              <a:gd name="connsiteY30" fmla="*/ 2800939 h 5044105"/>
              <a:gd name="connsiteX31" fmla="*/ 153957 w 5431034"/>
              <a:gd name="connsiteY31" fmla="*/ 2801760 h 5044105"/>
              <a:gd name="connsiteX32" fmla="*/ 147610 w 5431034"/>
              <a:gd name="connsiteY32" fmla="*/ 2790325 h 5044105"/>
              <a:gd name="connsiteX33" fmla="*/ 54150 w 5431034"/>
              <a:gd name="connsiteY33" fmla="*/ 1718489 h 5044105"/>
              <a:gd name="connsiteX34" fmla="*/ 781850 w 5431034"/>
              <a:gd name="connsiteY34" fmla="*/ 659792 h 5044105"/>
              <a:gd name="connsiteX35" fmla="*/ 2794312 w 5431034"/>
              <a:gd name="connsiteY35" fmla="*/ 19 h 504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31034" h="5044105">
                <a:moveTo>
                  <a:pt x="2794312" y="19"/>
                </a:moveTo>
                <a:cubicBezTo>
                  <a:pt x="3033351" y="-762"/>
                  <a:pt x="3272034" y="23748"/>
                  <a:pt x="3504863" y="74662"/>
                </a:cubicBezTo>
                <a:cubicBezTo>
                  <a:pt x="3888671" y="159013"/>
                  <a:pt x="4247049" y="332279"/>
                  <a:pt x="4513635" y="628663"/>
                </a:cubicBezTo>
                <a:cubicBezTo>
                  <a:pt x="4719867" y="859118"/>
                  <a:pt x="5005557" y="1239053"/>
                  <a:pt x="4845564" y="1561069"/>
                </a:cubicBezTo>
                <a:cubicBezTo>
                  <a:pt x="4828444" y="1595213"/>
                  <a:pt x="4810502" y="1626293"/>
                  <a:pt x="4786433" y="1659014"/>
                </a:cubicBezTo>
                <a:cubicBezTo>
                  <a:pt x="4834631" y="1642816"/>
                  <a:pt x="4889999" y="1641116"/>
                  <a:pt x="4949691" y="1667814"/>
                </a:cubicBezTo>
                <a:cubicBezTo>
                  <a:pt x="5021039" y="1701242"/>
                  <a:pt x="5041344" y="1764767"/>
                  <a:pt x="5074725" y="1828072"/>
                </a:cubicBezTo>
                <a:cubicBezTo>
                  <a:pt x="5116696" y="1898927"/>
                  <a:pt x="5191388" y="1993856"/>
                  <a:pt x="5207428" y="2078228"/>
                </a:cubicBezTo>
                <a:cubicBezTo>
                  <a:pt x="5230036" y="2187113"/>
                  <a:pt x="5110992" y="2245283"/>
                  <a:pt x="5028491" y="2280526"/>
                </a:cubicBezTo>
                <a:cubicBezTo>
                  <a:pt x="4988062" y="2301211"/>
                  <a:pt x="4907804" y="2332568"/>
                  <a:pt x="4910868" y="2331747"/>
                </a:cubicBezTo>
                <a:cubicBezTo>
                  <a:pt x="4900095" y="2377326"/>
                  <a:pt x="4998475" y="2462624"/>
                  <a:pt x="5007947" y="2522483"/>
                </a:cubicBezTo>
                <a:cubicBezTo>
                  <a:pt x="5013314" y="2567022"/>
                  <a:pt x="5005385" y="2598703"/>
                  <a:pt x="4985801" y="2623655"/>
                </a:cubicBezTo>
                <a:cubicBezTo>
                  <a:pt x="5309475" y="2655154"/>
                  <a:pt x="5449930" y="3228356"/>
                  <a:pt x="5429006" y="3493404"/>
                </a:cubicBezTo>
                <a:cubicBezTo>
                  <a:pt x="5408462" y="3735361"/>
                  <a:pt x="5267591" y="3822368"/>
                  <a:pt x="5064624" y="3922730"/>
                </a:cubicBezTo>
                <a:cubicBezTo>
                  <a:pt x="4789990" y="4061999"/>
                  <a:pt x="4529695" y="4230268"/>
                  <a:pt x="4247892" y="4355037"/>
                </a:cubicBezTo>
                <a:cubicBezTo>
                  <a:pt x="3927082" y="4493543"/>
                  <a:pt x="3591654" y="4540728"/>
                  <a:pt x="3261813" y="4645529"/>
                </a:cubicBezTo>
                <a:cubicBezTo>
                  <a:pt x="3092707" y="4700693"/>
                  <a:pt x="2927486" y="4758100"/>
                  <a:pt x="2750170" y="4782623"/>
                </a:cubicBezTo>
                <a:cubicBezTo>
                  <a:pt x="2602070" y="4805886"/>
                  <a:pt x="2453749" y="4816072"/>
                  <a:pt x="2305870" y="4852412"/>
                </a:cubicBezTo>
                <a:cubicBezTo>
                  <a:pt x="1835257" y="4958808"/>
                  <a:pt x="1119287" y="5252458"/>
                  <a:pt x="757704" y="4797620"/>
                </a:cubicBezTo>
                <a:cubicBezTo>
                  <a:pt x="603615" y="4602455"/>
                  <a:pt x="291151" y="4049070"/>
                  <a:pt x="624376" y="3871113"/>
                </a:cubicBezTo>
                <a:cubicBezTo>
                  <a:pt x="629683" y="3866407"/>
                  <a:pt x="635810" y="3864765"/>
                  <a:pt x="641938" y="3863123"/>
                </a:cubicBezTo>
                <a:cubicBezTo>
                  <a:pt x="639414" y="3804686"/>
                  <a:pt x="653851" y="3748273"/>
                  <a:pt x="683007" y="3697768"/>
                </a:cubicBezTo>
                <a:cubicBezTo>
                  <a:pt x="660139" y="3710463"/>
                  <a:pt x="635028" y="3727044"/>
                  <a:pt x="608276" y="3737496"/>
                </a:cubicBezTo>
                <a:cubicBezTo>
                  <a:pt x="542516" y="3761685"/>
                  <a:pt x="469808" y="3784451"/>
                  <a:pt x="394416" y="3784948"/>
                </a:cubicBezTo>
                <a:cubicBezTo>
                  <a:pt x="241389" y="3789826"/>
                  <a:pt x="220423" y="3687070"/>
                  <a:pt x="99996" y="3617532"/>
                </a:cubicBezTo>
                <a:cubicBezTo>
                  <a:pt x="84457" y="3608559"/>
                  <a:pt x="73404" y="3591817"/>
                  <a:pt x="75426" y="3574855"/>
                </a:cubicBezTo>
                <a:cubicBezTo>
                  <a:pt x="81873" y="3500878"/>
                  <a:pt x="154582" y="3478111"/>
                  <a:pt x="188223" y="3419836"/>
                </a:cubicBezTo>
                <a:cubicBezTo>
                  <a:pt x="238383" y="3337431"/>
                  <a:pt x="243370" y="3405060"/>
                  <a:pt x="195050" y="3322769"/>
                </a:cubicBezTo>
                <a:cubicBezTo>
                  <a:pt x="163311" y="3265592"/>
                  <a:pt x="124304" y="3279328"/>
                  <a:pt x="105420" y="3208854"/>
                </a:cubicBezTo>
                <a:cubicBezTo>
                  <a:pt x="65191" y="3058714"/>
                  <a:pt x="182753" y="2958248"/>
                  <a:pt x="310008" y="2930718"/>
                </a:cubicBezTo>
                <a:cubicBezTo>
                  <a:pt x="251737" y="2897071"/>
                  <a:pt x="197951" y="2855654"/>
                  <a:pt x="157021" y="2800939"/>
                </a:cubicBezTo>
                <a:cubicBezTo>
                  <a:pt x="157021" y="2800939"/>
                  <a:pt x="157021" y="2800939"/>
                  <a:pt x="153957" y="2801760"/>
                </a:cubicBezTo>
                <a:cubicBezTo>
                  <a:pt x="153136" y="2798696"/>
                  <a:pt x="148431" y="2793389"/>
                  <a:pt x="147610" y="2790325"/>
                </a:cubicBezTo>
                <a:cubicBezTo>
                  <a:pt x="-46048" y="2484252"/>
                  <a:pt x="-17155" y="2052865"/>
                  <a:pt x="54150" y="1718489"/>
                </a:cubicBezTo>
                <a:cubicBezTo>
                  <a:pt x="153508" y="1268221"/>
                  <a:pt x="417888" y="931371"/>
                  <a:pt x="781850" y="659792"/>
                </a:cubicBezTo>
                <a:cubicBezTo>
                  <a:pt x="1356883" y="232314"/>
                  <a:pt x="2077197" y="2361"/>
                  <a:pt x="2794312" y="19"/>
                </a:cubicBez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-1601298" y="926630"/>
            <a:ext cx="5041199" cy="3167283"/>
          </a:xfrm>
          <a:custGeom>
            <a:avLst/>
            <a:gdLst>
              <a:gd name="connsiteX0" fmla="*/ 0 w 6721598"/>
              <a:gd name="connsiteY0" fmla="*/ 0 h 4223044"/>
              <a:gd name="connsiteX1" fmla="*/ 6721598 w 6721598"/>
              <a:gd name="connsiteY1" fmla="*/ 0 h 4223044"/>
              <a:gd name="connsiteX2" fmla="*/ 6721598 w 6721598"/>
              <a:gd name="connsiteY2" fmla="*/ 4223044 h 4223044"/>
              <a:gd name="connsiteX3" fmla="*/ 0 w 6721598"/>
              <a:gd name="connsiteY3" fmla="*/ 4223044 h 422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1598" h="4223044">
                <a:moveTo>
                  <a:pt x="0" y="0"/>
                </a:moveTo>
                <a:lnTo>
                  <a:pt x="6721598" y="0"/>
                </a:lnTo>
                <a:lnTo>
                  <a:pt x="6721598" y="4223044"/>
                </a:lnTo>
                <a:lnTo>
                  <a:pt x="0" y="4223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114300">
              <a:prstClr val="black">
                <a:alpha val="24000"/>
              </a:prstClr>
            </a:innerShdw>
          </a:effectLst>
        </p:spPr>
        <p:txBody>
          <a:bodyPr wrap="square" lIns="68553" tIns="34289" rIns="68553" bIns="34289">
            <a:noAutofit/>
          </a:bodyPr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 hasCustomPrompt="1"/>
          </p:nvPr>
        </p:nvSpPr>
        <p:spPr>
          <a:xfrm>
            <a:off x="1173216" y="1395379"/>
            <a:ext cx="695652" cy="695652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3207188" y="1395379"/>
            <a:ext cx="695652" cy="695652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 hasCustomPrompt="1"/>
          </p:nvPr>
        </p:nvSpPr>
        <p:spPr>
          <a:xfrm>
            <a:off x="5241161" y="1395379"/>
            <a:ext cx="695652" cy="695652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 hasCustomPrompt="1"/>
          </p:nvPr>
        </p:nvSpPr>
        <p:spPr>
          <a:xfrm>
            <a:off x="7275133" y="1395379"/>
            <a:ext cx="695652" cy="695652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1173216" y="3176246"/>
            <a:ext cx="695652" cy="695652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 hasCustomPrompt="1"/>
          </p:nvPr>
        </p:nvSpPr>
        <p:spPr>
          <a:xfrm>
            <a:off x="3207188" y="3176246"/>
            <a:ext cx="695652" cy="695652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5241161" y="3176246"/>
            <a:ext cx="695652" cy="695652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7" hasCustomPrompt="1"/>
          </p:nvPr>
        </p:nvSpPr>
        <p:spPr>
          <a:xfrm>
            <a:off x="7275133" y="3176246"/>
            <a:ext cx="695652" cy="695652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6" grpId="0"/>
      <p:bldP spid="25" grpId="0"/>
      <p:bldP spid="24" grpId="0"/>
      <p:bldP spid="23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5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914650"/>
            <a:ext cx="9144000" cy="2228850"/>
          </a:xfrm>
          <a:prstGeom prst="rect">
            <a:avLst/>
          </a:prstGeom>
          <a:solidFill>
            <a:srgbClr val="F5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950974" y="0"/>
            <a:ext cx="3193026" cy="5143500"/>
          </a:xfrm>
          <a:custGeom>
            <a:avLst/>
            <a:gdLst>
              <a:gd name="connsiteX0" fmla="*/ 0 w 4257368"/>
              <a:gd name="connsiteY0" fmla="*/ 0 h 6858000"/>
              <a:gd name="connsiteX1" fmla="*/ 4257368 w 4257368"/>
              <a:gd name="connsiteY1" fmla="*/ 0 h 6858000"/>
              <a:gd name="connsiteX2" fmla="*/ 4257368 w 4257368"/>
              <a:gd name="connsiteY2" fmla="*/ 6858000 h 6858000"/>
              <a:gd name="connsiteX3" fmla="*/ 0 w 42573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7368" h="6858000">
                <a:moveTo>
                  <a:pt x="0" y="0"/>
                </a:moveTo>
                <a:lnTo>
                  <a:pt x="4257368" y="0"/>
                </a:lnTo>
                <a:lnTo>
                  <a:pt x="425736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175659" y="1872344"/>
            <a:ext cx="2035628" cy="2569029"/>
          </a:xfrm>
          <a:custGeom>
            <a:avLst/>
            <a:gdLst>
              <a:gd name="connsiteX0" fmla="*/ 263682 w 2714171"/>
              <a:gd name="connsiteY0" fmla="*/ 0 h 3425372"/>
              <a:gd name="connsiteX1" fmla="*/ 2450489 w 2714171"/>
              <a:gd name="connsiteY1" fmla="*/ 0 h 3425372"/>
              <a:gd name="connsiteX2" fmla="*/ 2714171 w 2714171"/>
              <a:gd name="connsiteY2" fmla="*/ 263682 h 3425372"/>
              <a:gd name="connsiteX3" fmla="*/ 2714171 w 2714171"/>
              <a:gd name="connsiteY3" fmla="*/ 3161690 h 3425372"/>
              <a:gd name="connsiteX4" fmla="*/ 2450489 w 2714171"/>
              <a:gd name="connsiteY4" fmla="*/ 3425372 h 3425372"/>
              <a:gd name="connsiteX5" fmla="*/ 263682 w 2714171"/>
              <a:gd name="connsiteY5" fmla="*/ 3425372 h 3425372"/>
              <a:gd name="connsiteX6" fmla="*/ 0 w 2714171"/>
              <a:gd name="connsiteY6" fmla="*/ 3161690 h 3425372"/>
              <a:gd name="connsiteX7" fmla="*/ 0 w 2714171"/>
              <a:gd name="connsiteY7" fmla="*/ 263682 h 3425372"/>
              <a:gd name="connsiteX8" fmla="*/ 263682 w 2714171"/>
              <a:gd name="connsiteY8" fmla="*/ 0 h 342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4171" h="3425372">
                <a:moveTo>
                  <a:pt x="263682" y="0"/>
                </a:moveTo>
                <a:lnTo>
                  <a:pt x="2450489" y="0"/>
                </a:lnTo>
                <a:cubicBezTo>
                  <a:pt x="2596117" y="0"/>
                  <a:pt x="2714171" y="118054"/>
                  <a:pt x="2714171" y="263682"/>
                </a:cubicBezTo>
                <a:lnTo>
                  <a:pt x="2714171" y="3161690"/>
                </a:lnTo>
                <a:cubicBezTo>
                  <a:pt x="2714171" y="3307318"/>
                  <a:pt x="2596117" y="3425372"/>
                  <a:pt x="2450489" y="3425372"/>
                </a:cubicBezTo>
                <a:lnTo>
                  <a:pt x="263682" y="3425372"/>
                </a:lnTo>
                <a:cubicBezTo>
                  <a:pt x="118054" y="3425372"/>
                  <a:pt x="0" y="3307318"/>
                  <a:pt x="0" y="3161690"/>
                </a:cubicBezTo>
                <a:lnTo>
                  <a:pt x="0" y="263682"/>
                </a:lnTo>
                <a:cubicBezTo>
                  <a:pt x="0" y="118054"/>
                  <a:pt x="118054" y="0"/>
                  <a:pt x="263682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901700" dist="393700" dir="2700000" sx="86000" sy="86000" algn="tl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5" tIns="34289" rIns="68535" bIns="34289" numCol="1" spcCol="0" rtlCol="0" fromWordArt="0" anchor="t" anchorCtr="0" forceAA="0" compatLnSpc="1">
            <a:noAutofit/>
          </a:bodyPr>
          <a:lstStyle>
            <a:lvl1pPr marL="0" marR="0" indent="0" algn="l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en-US"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68516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pPr marL="0" lvl="0"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6_Title Slid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 userDrawn="1"/>
        </p:nvSpPr>
        <p:spPr>
          <a:xfrm>
            <a:off x="471967" y="475651"/>
            <a:ext cx="8200103" cy="4192229"/>
          </a:xfrm>
          <a:prstGeom prst="roundRect">
            <a:avLst>
              <a:gd name="adj" fmla="val 1703"/>
            </a:avLst>
          </a:prstGeom>
          <a:solidFill>
            <a:schemeClr val="bg1"/>
          </a:solidFill>
          <a:ln>
            <a:noFill/>
          </a:ln>
          <a:effectLst>
            <a:outerShdw blurRad="1270000" dist="482600" dir="2700000" sx="92000" sy="9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1"/>
            <a:ext cx="9144000" cy="2388262"/>
          </a:xfrm>
          <a:custGeom>
            <a:avLst/>
            <a:gdLst>
              <a:gd name="connsiteX0" fmla="*/ 0 w 12192000"/>
              <a:gd name="connsiteY0" fmla="*/ 0 h 3184349"/>
              <a:gd name="connsiteX1" fmla="*/ 12192000 w 12192000"/>
              <a:gd name="connsiteY1" fmla="*/ 0 h 3184349"/>
              <a:gd name="connsiteX2" fmla="*/ 12192000 w 12192000"/>
              <a:gd name="connsiteY2" fmla="*/ 3184349 h 3184349"/>
              <a:gd name="connsiteX3" fmla="*/ 0 w 12192000"/>
              <a:gd name="connsiteY3" fmla="*/ 3184349 h 3184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84349">
                <a:moveTo>
                  <a:pt x="0" y="0"/>
                </a:moveTo>
                <a:lnTo>
                  <a:pt x="12192000" y="0"/>
                </a:lnTo>
                <a:lnTo>
                  <a:pt x="12192000" y="3184349"/>
                </a:lnTo>
                <a:lnTo>
                  <a:pt x="0" y="3184349"/>
                </a:ln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6" y="0"/>
            <a:ext cx="3893573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" y="4614862"/>
            <a:ext cx="3743325" cy="528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>
            <a:off x="0" y="1"/>
            <a:ext cx="9144000" cy="2929058"/>
          </a:xfrm>
          <a:custGeom>
            <a:avLst/>
            <a:gdLst>
              <a:gd name="connsiteX0" fmla="*/ 0 w 12192000"/>
              <a:gd name="connsiteY0" fmla="*/ 0 h 3905411"/>
              <a:gd name="connsiteX1" fmla="*/ 12192000 w 12192000"/>
              <a:gd name="connsiteY1" fmla="*/ 0 h 3905411"/>
              <a:gd name="connsiteX2" fmla="*/ 12192000 w 12192000"/>
              <a:gd name="connsiteY2" fmla="*/ 2773535 h 3905411"/>
              <a:gd name="connsiteX3" fmla="*/ 11960026 w 12192000"/>
              <a:gd name="connsiteY3" fmla="*/ 2864055 h 3905411"/>
              <a:gd name="connsiteX4" fmla="*/ 6096000 w 12192000"/>
              <a:gd name="connsiteY4" fmla="*/ 3905411 h 3905411"/>
              <a:gd name="connsiteX5" fmla="*/ 231975 w 12192000"/>
              <a:gd name="connsiteY5" fmla="*/ 2864055 h 3905411"/>
              <a:gd name="connsiteX6" fmla="*/ 0 w 12192000"/>
              <a:gd name="connsiteY6" fmla="*/ 2773535 h 390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905411">
                <a:moveTo>
                  <a:pt x="0" y="0"/>
                </a:moveTo>
                <a:lnTo>
                  <a:pt x="12192000" y="0"/>
                </a:lnTo>
                <a:lnTo>
                  <a:pt x="12192000" y="2773535"/>
                </a:lnTo>
                <a:lnTo>
                  <a:pt x="11960026" y="2864055"/>
                </a:lnTo>
                <a:cubicBezTo>
                  <a:pt x="10164544" y="3533818"/>
                  <a:pt x="8181164" y="3905411"/>
                  <a:pt x="6096000" y="3905411"/>
                </a:cubicBezTo>
                <a:cubicBezTo>
                  <a:pt x="4010836" y="3905411"/>
                  <a:pt x="2027456" y="3533818"/>
                  <a:pt x="231975" y="2864055"/>
                </a:cubicBezTo>
                <a:lnTo>
                  <a:pt x="0" y="2773535"/>
                </a:lnTo>
                <a:close/>
              </a:path>
            </a:pathLst>
          </a:custGeom>
          <a:gradFill>
            <a:gsLst>
              <a:gs pos="0">
                <a:srgbClr val="194DA7"/>
              </a:gs>
              <a:gs pos="100000">
                <a:srgbClr val="194DA7">
                  <a:alpha val="8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53" tIns="34289" rIns="68553" bIns="34289" rtlCol="0" anchor="ctr">
            <a:noAutofit/>
          </a:bodyPr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 rot="10800000" flipV="1">
            <a:off x="7824786" y="51114"/>
            <a:ext cx="1319214" cy="900247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algn="ctr" defTabSz="685800"/>
            <a:fld id="{260E2A6B-A809-4840-BF14-8648BC0BDF87}" type="slidenum">
              <a:rPr lang="id-ID" sz="5400" b="1" spc="-113" smtClean="0">
                <a:solidFill>
                  <a:prstClr val="white">
                    <a:lumMod val="85000"/>
                    <a:alpha val="25000"/>
                  </a:prstClr>
                </a:solidFill>
                <a:ea typeface="Roboto Condensed" pitchFamily="2" charset="0"/>
                <a:cs typeface="Segoe UI" panose="020B0502040204020203" pitchFamily="34" charset="0"/>
              </a:rPr>
            </a:fld>
            <a:endParaRPr lang="id-ID" sz="31000" b="1" spc="-113" dirty="0">
              <a:solidFill>
                <a:prstClr val="white">
                  <a:lumMod val="85000"/>
                  <a:alpha val="25000"/>
                </a:prstClr>
              </a:solidFill>
              <a:ea typeface="Roboto Condensed" pitchFamily="2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"/>
            <a:ext cx="5943600" cy="5143498"/>
          </a:xfrm>
          <a:custGeom>
            <a:avLst/>
            <a:gdLst>
              <a:gd name="connsiteX0" fmla="*/ 0 w 7924800"/>
              <a:gd name="connsiteY0" fmla="*/ 0 h 6857997"/>
              <a:gd name="connsiteX1" fmla="*/ 7924800 w 7924800"/>
              <a:gd name="connsiteY1" fmla="*/ 0 h 6857997"/>
              <a:gd name="connsiteX2" fmla="*/ 7924800 w 7924800"/>
              <a:gd name="connsiteY2" fmla="*/ 6857997 h 6857997"/>
              <a:gd name="connsiteX3" fmla="*/ 0 w 7924800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0" h="6857997">
                <a:moveTo>
                  <a:pt x="0" y="0"/>
                </a:moveTo>
                <a:lnTo>
                  <a:pt x="7924800" y="0"/>
                </a:lnTo>
                <a:lnTo>
                  <a:pt x="7924800" y="6857997"/>
                </a:lnTo>
                <a:lnTo>
                  <a:pt x="0" y="6857997"/>
                </a:ln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4_Title Slide"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77191" y="376118"/>
            <a:ext cx="4069080" cy="2070260"/>
          </a:xfrm>
          <a:custGeom>
            <a:avLst/>
            <a:gdLst>
              <a:gd name="connsiteX0" fmla="*/ 189801 w 5425440"/>
              <a:gd name="connsiteY0" fmla="*/ 0 h 2760346"/>
              <a:gd name="connsiteX1" fmla="*/ 5235639 w 5425440"/>
              <a:gd name="connsiteY1" fmla="*/ 0 h 2760346"/>
              <a:gd name="connsiteX2" fmla="*/ 5425440 w 5425440"/>
              <a:gd name="connsiteY2" fmla="*/ 189801 h 2760346"/>
              <a:gd name="connsiteX3" fmla="*/ 5425440 w 5425440"/>
              <a:gd name="connsiteY3" fmla="*/ 2570545 h 2760346"/>
              <a:gd name="connsiteX4" fmla="*/ 5235639 w 5425440"/>
              <a:gd name="connsiteY4" fmla="*/ 2760346 h 2760346"/>
              <a:gd name="connsiteX5" fmla="*/ 189801 w 5425440"/>
              <a:gd name="connsiteY5" fmla="*/ 2760346 h 2760346"/>
              <a:gd name="connsiteX6" fmla="*/ 0 w 5425440"/>
              <a:gd name="connsiteY6" fmla="*/ 2570545 h 2760346"/>
              <a:gd name="connsiteX7" fmla="*/ 0 w 5425440"/>
              <a:gd name="connsiteY7" fmla="*/ 189801 h 2760346"/>
              <a:gd name="connsiteX8" fmla="*/ 189801 w 5425440"/>
              <a:gd name="connsiteY8" fmla="*/ 0 h 276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5440" h="2760346">
                <a:moveTo>
                  <a:pt x="189801" y="0"/>
                </a:moveTo>
                <a:lnTo>
                  <a:pt x="5235639" y="0"/>
                </a:lnTo>
                <a:cubicBezTo>
                  <a:pt x="5340463" y="0"/>
                  <a:pt x="5425440" y="84977"/>
                  <a:pt x="5425440" y="189801"/>
                </a:cubicBezTo>
                <a:lnTo>
                  <a:pt x="5425440" y="2570545"/>
                </a:lnTo>
                <a:cubicBezTo>
                  <a:pt x="5425440" y="2675369"/>
                  <a:pt x="5340463" y="2760346"/>
                  <a:pt x="5235639" y="2760346"/>
                </a:cubicBezTo>
                <a:lnTo>
                  <a:pt x="189801" y="2760346"/>
                </a:lnTo>
                <a:cubicBezTo>
                  <a:pt x="84977" y="2760346"/>
                  <a:pt x="0" y="2675369"/>
                  <a:pt x="0" y="2570545"/>
                </a:cubicBezTo>
                <a:lnTo>
                  <a:pt x="0" y="189801"/>
                </a:lnTo>
                <a:cubicBezTo>
                  <a:pt x="0" y="84977"/>
                  <a:pt x="84977" y="0"/>
                  <a:pt x="189801" y="0"/>
                </a:cubicBezTo>
                <a:close/>
              </a:path>
            </a:pathLst>
          </a:custGeom>
          <a:noFill/>
          <a:effectLst>
            <a:outerShdw blurRad="533400" dist="2159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97730" y="376118"/>
            <a:ext cx="4069080" cy="2070260"/>
          </a:xfrm>
          <a:custGeom>
            <a:avLst/>
            <a:gdLst>
              <a:gd name="connsiteX0" fmla="*/ 189801 w 5425440"/>
              <a:gd name="connsiteY0" fmla="*/ 0 h 2760346"/>
              <a:gd name="connsiteX1" fmla="*/ 5235639 w 5425440"/>
              <a:gd name="connsiteY1" fmla="*/ 0 h 2760346"/>
              <a:gd name="connsiteX2" fmla="*/ 5425440 w 5425440"/>
              <a:gd name="connsiteY2" fmla="*/ 189801 h 2760346"/>
              <a:gd name="connsiteX3" fmla="*/ 5425440 w 5425440"/>
              <a:gd name="connsiteY3" fmla="*/ 2570545 h 2760346"/>
              <a:gd name="connsiteX4" fmla="*/ 5235639 w 5425440"/>
              <a:gd name="connsiteY4" fmla="*/ 2760346 h 2760346"/>
              <a:gd name="connsiteX5" fmla="*/ 189801 w 5425440"/>
              <a:gd name="connsiteY5" fmla="*/ 2760346 h 2760346"/>
              <a:gd name="connsiteX6" fmla="*/ 0 w 5425440"/>
              <a:gd name="connsiteY6" fmla="*/ 2570545 h 2760346"/>
              <a:gd name="connsiteX7" fmla="*/ 0 w 5425440"/>
              <a:gd name="connsiteY7" fmla="*/ 189801 h 2760346"/>
              <a:gd name="connsiteX8" fmla="*/ 189801 w 5425440"/>
              <a:gd name="connsiteY8" fmla="*/ 0 h 276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5440" h="2760346">
                <a:moveTo>
                  <a:pt x="189801" y="0"/>
                </a:moveTo>
                <a:lnTo>
                  <a:pt x="5235639" y="0"/>
                </a:lnTo>
                <a:cubicBezTo>
                  <a:pt x="5340463" y="0"/>
                  <a:pt x="5425440" y="84977"/>
                  <a:pt x="5425440" y="189801"/>
                </a:cubicBezTo>
                <a:lnTo>
                  <a:pt x="5425440" y="2570545"/>
                </a:lnTo>
                <a:cubicBezTo>
                  <a:pt x="5425440" y="2675369"/>
                  <a:pt x="5340463" y="2760346"/>
                  <a:pt x="5235639" y="2760346"/>
                </a:cubicBezTo>
                <a:lnTo>
                  <a:pt x="189801" y="2760346"/>
                </a:lnTo>
                <a:cubicBezTo>
                  <a:pt x="84977" y="2760346"/>
                  <a:pt x="0" y="2675369"/>
                  <a:pt x="0" y="2570545"/>
                </a:cubicBezTo>
                <a:lnTo>
                  <a:pt x="0" y="189801"/>
                </a:lnTo>
                <a:cubicBezTo>
                  <a:pt x="0" y="84977"/>
                  <a:pt x="84977" y="0"/>
                  <a:pt x="189801" y="0"/>
                </a:cubicBezTo>
                <a:close/>
              </a:path>
            </a:pathLst>
          </a:custGeom>
          <a:noFill/>
          <a:effectLst>
            <a:outerShdw blurRad="533400" dist="2159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377191" y="2697124"/>
            <a:ext cx="4069080" cy="2070260"/>
          </a:xfrm>
          <a:custGeom>
            <a:avLst/>
            <a:gdLst>
              <a:gd name="connsiteX0" fmla="*/ 189801 w 5425440"/>
              <a:gd name="connsiteY0" fmla="*/ 0 h 2760346"/>
              <a:gd name="connsiteX1" fmla="*/ 5235639 w 5425440"/>
              <a:gd name="connsiteY1" fmla="*/ 0 h 2760346"/>
              <a:gd name="connsiteX2" fmla="*/ 5425440 w 5425440"/>
              <a:gd name="connsiteY2" fmla="*/ 189801 h 2760346"/>
              <a:gd name="connsiteX3" fmla="*/ 5425440 w 5425440"/>
              <a:gd name="connsiteY3" fmla="*/ 2570545 h 2760346"/>
              <a:gd name="connsiteX4" fmla="*/ 5235639 w 5425440"/>
              <a:gd name="connsiteY4" fmla="*/ 2760346 h 2760346"/>
              <a:gd name="connsiteX5" fmla="*/ 189801 w 5425440"/>
              <a:gd name="connsiteY5" fmla="*/ 2760346 h 2760346"/>
              <a:gd name="connsiteX6" fmla="*/ 0 w 5425440"/>
              <a:gd name="connsiteY6" fmla="*/ 2570545 h 2760346"/>
              <a:gd name="connsiteX7" fmla="*/ 0 w 5425440"/>
              <a:gd name="connsiteY7" fmla="*/ 189801 h 2760346"/>
              <a:gd name="connsiteX8" fmla="*/ 189801 w 5425440"/>
              <a:gd name="connsiteY8" fmla="*/ 0 h 276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5440" h="2760346">
                <a:moveTo>
                  <a:pt x="189801" y="0"/>
                </a:moveTo>
                <a:lnTo>
                  <a:pt x="5235639" y="0"/>
                </a:lnTo>
                <a:cubicBezTo>
                  <a:pt x="5340463" y="0"/>
                  <a:pt x="5425440" y="84977"/>
                  <a:pt x="5425440" y="189801"/>
                </a:cubicBezTo>
                <a:lnTo>
                  <a:pt x="5425440" y="2570545"/>
                </a:lnTo>
                <a:cubicBezTo>
                  <a:pt x="5425440" y="2675369"/>
                  <a:pt x="5340463" y="2760346"/>
                  <a:pt x="5235639" y="2760346"/>
                </a:cubicBezTo>
                <a:lnTo>
                  <a:pt x="189801" y="2760346"/>
                </a:lnTo>
                <a:cubicBezTo>
                  <a:pt x="84977" y="2760346"/>
                  <a:pt x="0" y="2675369"/>
                  <a:pt x="0" y="2570545"/>
                </a:cubicBezTo>
                <a:lnTo>
                  <a:pt x="0" y="189801"/>
                </a:lnTo>
                <a:cubicBezTo>
                  <a:pt x="0" y="84977"/>
                  <a:pt x="84977" y="0"/>
                  <a:pt x="189801" y="0"/>
                </a:cubicBezTo>
                <a:close/>
              </a:path>
            </a:pathLst>
          </a:custGeom>
          <a:noFill/>
          <a:effectLst>
            <a:outerShdw blurRad="533400" dist="2159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4697730" y="2697124"/>
            <a:ext cx="4069080" cy="2070260"/>
          </a:xfrm>
          <a:custGeom>
            <a:avLst/>
            <a:gdLst>
              <a:gd name="connsiteX0" fmla="*/ 189801 w 5425440"/>
              <a:gd name="connsiteY0" fmla="*/ 0 h 2760346"/>
              <a:gd name="connsiteX1" fmla="*/ 5235639 w 5425440"/>
              <a:gd name="connsiteY1" fmla="*/ 0 h 2760346"/>
              <a:gd name="connsiteX2" fmla="*/ 5425440 w 5425440"/>
              <a:gd name="connsiteY2" fmla="*/ 189801 h 2760346"/>
              <a:gd name="connsiteX3" fmla="*/ 5425440 w 5425440"/>
              <a:gd name="connsiteY3" fmla="*/ 2570545 h 2760346"/>
              <a:gd name="connsiteX4" fmla="*/ 5235639 w 5425440"/>
              <a:gd name="connsiteY4" fmla="*/ 2760346 h 2760346"/>
              <a:gd name="connsiteX5" fmla="*/ 189801 w 5425440"/>
              <a:gd name="connsiteY5" fmla="*/ 2760346 h 2760346"/>
              <a:gd name="connsiteX6" fmla="*/ 0 w 5425440"/>
              <a:gd name="connsiteY6" fmla="*/ 2570545 h 2760346"/>
              <a:gd name="connsiteX7" fmla="*/ 0 w 5425440"/>
              <a:gd name="connsiteY7" fmla="*/ 189801 h 2760346"/>
              <a:gd name="connsiteX8" fmla="*/ 189801 w 5425440"/>
              <a:gd name="connsiteY8" fmla="*/ 0 h 276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5440" h="2760346">
                <a:moveTo>
                  <a:pt x="189801" y="0"/>
                </a:moveTo>
                <a:lnTo>
                  <a:pt x="5235639" y="0"/>
                </a:lnTo>
                <a:cubicBezTo>
                  <a:pt x="5340463" y="0"/>
                  <a:pt x="5425440" y="84977"/>
                  <a:pt x="5425440" y="189801"/>
                </a:cubicBezTo>
                <a:lnTo>
                  <a:pt x="5425440" y="2570545"/>
                </a:lnTo>
                <a:cubicBezTo>
                  <a:pt x="5425440" y="2675369"/>
                  <a:pt x="5340463" y="2760346"/>
                  <a:pt x="5235639" y="2760346"/>
                </a:cubicBezTo>
                <a:lnTo>
                  <a:pt x="189801" y="2760346"/>
                </a:lnTo>
                <a:cubicBezTo>
                  <a:pt x="84977" y="2760346"/>
                  <a:pt x="0" y="2675369"/>
                  <a:pt x="0" y="2570545"/>
                </a:cubicBezTo>
                <a:lnTo>
                  <a:pt x="0" y="189801"/>
                </a:lnTo>
                <a:cubicBezTo>
                  <a:pt x="0" y="84977"/>
                  <a:pt x="84977" y="0"/>
                  <a:pt x="189801" y="0"/>
                </a:cubicBezTo>
                <a:close/>
              </a:path>
            </a:pathLst>
          </a:custGeom>
          <a:noFill/>
          <a:effectLst>
            <a:outerShdw blurRad="533400" dist="2159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3" grpId="0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1132690" y="985973"/>
            <a:ext cx="1015034" cy="1320889"/>
          </a:xfrm>
          <a:custGeom>
            <a:avLst/>
            <a:gdLst>
              <a:gd name="connsiteX0" fmla="*/ 703221 w 1353378"/>
              <a:gd name="connsiteY0" fmla="*/ 0 h 1761185"/>
              <a:gd name="connsiteX1" fmla="*/ 1169383 w 1353378"/>
              <a:gd name="connsiteY1" fmla="*/ 146374 h 1761185"/>
              <a:gd name="connsiteX2" fmla="*/ 1345149 w 1353378"/>
              <a:gd name="connsiteY2" fmla="*/ 523183 h 1761185"/>
              <a:gd name="connsiteX3" fmla="*/ 1342798 w 1353378"/>
              <a:gd name="connsiteY3" fmla="*/ 530237 h 1761185"/>
              <a:gd name="connsiteX4" fmla="*/ 957171 w 1353378"/>
              <a:gd name="connsiteY4" fmla="*/ 530237 h 1761185"/>
              <a:gd name="connsiteX5" fmla="*/ 887805 w 1353378"/>
              <a:gd name="connsiteY5" fmla="*/ 363877 h 1761185"/>
              <a:gd name="connsiteX6" fmla="*/ 696167 w 1353378"/>
              <a:gd name="connsiteY6" fmla="*/ 299801 h 1761185"/>
              <a:gd name="connsiteX7" fmla="*/ 508057 w 1353378"/>
              <a:gd name="connsiteY7" fmla="*/ 352708 h 1761185"/>
              <a:gd name="connsiteX8" fmla="*/ 439866 w 1353378"/>
              <a:gd name="connsiteY8" fmla="*/ 483209 h 1761185"/>
              <a:gd name="connsiteX9" fmla="*/ 508645 w 1353378"/>
              <a:gd name="connsiteY9" fmla="*/ 603717 h 1761185"/>
              <a:gd name="connsiteX10" fmla="*/ 766709 w 1353378"/>
              <a:gd name="connsiteY10" fmla="*/ 717171 h 1761185"/>
              <a:gd name="connsiteX11" fmla="*/ 1205830 w 1353378"/>
              <a:gd name="connsiteY11" fmla="*/ 931148 h 1761185"/>
              <a:gd name="connsiteX12" fmla="*/ 1353378 w 1353378"/>
              <a:gd name="connsiteY12" fmla="*/ 1280328 h 1761185"/>
              <a:gd name="connsiteX13" fmla="*/ 1177613 w 1353378"/>
              <a:gd name="connsiteY13" fmla="*/ 1633623 h 1761185"/>
              <a:gd name="connsiteX14" fmla="*/ 711451 w 1353378"/>
              <a:gd name="connsiteY14" fmla="*/ 1761185 h 1761185"/>
              <a:gd name="connsiteX15" fmla="*/ 207080 w 1353378"/>
              <a:gd name="connsiteY15" fmla="*/ 1614811 h 1761185"/>
              <a:gd name="connsiteX16" fmla="*/ 159 w 1353378"/>
              <a:gd name="connsiteY16" fmla="*/ 1193326 h 1761185"/>
              <a:gd name="connsiteX17" fmla="*/ 2510 w 1353378"/>
              <a:gd name="connsiteY17" fmla="*/ 1186272 h 1761185"/>
              <a:gd name="connsiteX18" fmla="*/ 389312 w 1353378"/>
              <a:gd name="connsiteY18" fmla="*/ 1186272 h 1761185"/>
              <a:gd name="connsiteX19" fmla="*/ 469259 w 1353378"/>
              <a:gd name="connsiteY19" fmla="*/ 1397897 h 1761185"/>
              <a:gd name="connsiteX20" fmla="*/ 711451 w 1353378"/>
              <a:gd name="connsiteY20" fmla="*/ 1461384 h 1761185"/>
              <a:gd name="connsiteX21" fmla="*/ 895447 w 1353378"/>
              <a:gd name="connsiteY21" fmla="*/ 1412005 h 1761185"/>
              <a:gd name="connsiteX22" fmla="*/ 955995 w 1353378"/>
              <a:gd name="connsiteY22" fmla="*/ 1282679 h 1761185"/>
              <a:gd name="connsiteX23" fmla="*/ 896035 w 1353378"/>
              <a:gd name="connsiteY23" fmla="*/ 1142772 h 1761185"/>
              <a:gd name="connsiteX24" fmla="*/ 680883 w 1353378"/>
              <a:gd name="connsiteY24" fmla="*/ 1038136 h 1761185"/>
              <a:gd name="connsiteX25" fmla="*/ 200026 w 1353378"/>
              <a:gd name="connsiteY25" fmla="*/ 818869 h 1761185"/>
              <a:gd name="connsiteX26" fmla="*/ 43659 w 1353378"/>
              <a:gd name="connsiteY26" fmla="*/ 480858 h 1761185"/>
              <a:gd name="connsiteX27" fmla="*/ 230006 w 1353378"/>
              <a:gd name="connsiteY27" fmla="*/ 132854 h 1761185"/>
              <a:gd name="connsiteX28" fmla="*/ 703221 w 1353378"/>
              <a:gd name="connsiteY28" fmla="*/ 0 h 17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353378" h="1761185">
                <a:moveTo>
                  <a:pt x="703221" y="0"/>
                </a:moveTo>
                <a:cubicBezTo>
                  <a:pt x="892900" y="0"/>
                  <a:pt x="1048287" y="48792"/>
                  <a:pt x="1169383" y="146374"/>
                </a:cubicBezTo>
                <a:cubicBezTo>
                  <a:pt x="1290480" y="243956"/>
                  <a:pt x="1349068" y="369559"/>
                  <a:pt x="1345149" y="523183"/>
                </a:cubicBezTo>
                <a:lnTo>
                  <a:pt x="1342798" y="530237"/>
                </a:lnTo>
                <a:lnTo>
                  <a:pt x="957171" y="530237"/>
                </a:lnTo>
                <a:cubicBezTo>
                  <a:pt x="957171" y="462047"/>
                  <a:pt x="934049" y="406593"/>
                  <a:pt x="887805" y="363877"/>
                </a:cubicBezTo>
                <a:cubicBezTo>
                  <a:pt x="841562" y="321160"/>
                  <a:pt x="777682" y="299801"/>
                  <a:pt x="696167" y="299801"/>
                </a:cubicBezTo>
                <a:cubicBezTo>
                  <a:pt x="616221" y="299801"/>
                  <a:pt x="553517" y="317437"/>
                  <a:pt x="508057" y="352708"/>
                </a:cubicBezTo>
                <a:cubicBezTo>
                  <a:pt x="462597" y="387978"/>
                  <a:pt x="439866" y="431479"/>
                  <a:pt x="439866" y="483209"/>
                </a:cubicBezTo>
                <a:cubicBezTo>
                  <a:pt x="439866" y="533372"/>
                  <a:pt x="462792" y="573542"/>
                  <a:pt x="508645" y="603717"/>
                </a:cubicBezTo>
                <a:cubicBezTo>
                  <a:pt x="554497" y="633894"/>
                  <a:pt x="640518" y="671712"/>
                  <a:pt x="766709" y="717171"/>
                </a:cubicBezTo>
                <a:cubicBezTo>
                  <a:pt x="961090" y="775172"/>
                  <a:pt x="1107464" y="846498"/>
                  <a:pt x="1205830" y="931148"/>
                </a:cubicBezTo>
                <a:cubicBezTo>
                  <a:pt x="1304195" y="1015798"/>
                  <a:pt x="1353378" y="1132190"/>
                  <a:pt x="1353378" y="1280328"/>
                </a:cubicBezTo>
                <a:cubicBezTo>
                  <a:pt x="1353378" y="1430816"/>
                  <a:pt x="1294789" y="1548581"/>
                  <a:pt x="1177613" y="1633623"/>
                </a:cubicBezTo>
                <a:cubicBezTo>
                  <a:pt x="1060436" y="1718664"/>
                  <a:pt x="905048" y="1761185"/>
                  <a:pt x="711451" y="1761185"/>
                </a:cubicBezTo>
                <a:cubicBezTo>
                  <a:pt x="517071" y="1761185"/>
                  <a:pt x="348947" y="1712393"/>
                  <a:pt x="207080" y="1614811"/>
                </a:cubicBezTo>
                <a:cubicBezTo>
                  <a:pt x="65214" y="1517229"/>
                  <a:pt x="-3761" y="1376734"/>
                  <a:pt x="159" y="1193326"/>
                </a:cubicBezTo>
                <a:lnTo>
                  <a:pt x="2510" y="1186272"/>
                </a:lnTo>
                <a:lnTo>
                  <a:pt x="389312" y="1186272"/>
                </a:lnTo>
                <a:cubicBezTo>
                  <a:pt x="389312" y="1285030"/>
                  <a:pt x="415961" y="1355572"/>
                  <a:pt x="469259" y="1397897"/>
                </a:cubicBezTo>
                <a:cubicBezTo>
                  <a:pt x="522557" y="1440221"/>
                  <a:pt x="603288" y="1461384"/>
                  <a:pt x="711451" y="1461384"/>
                </a:cubicBezTo>
                <a:cubicBezTo>
                  <a:pt x="793749" y="1461384"/>
                  <a:pt x="855082" y="1444925"/>
                  <a:pt x="895447" y="1412005"/>
                </a:cubicBezTo>
                <a:cubicBezTo>
                  <a:pt x="935812" y="1379086"/>
                  <a:pt x="955995" y="1335977"/>
                  <a:pt x="955995" y="1282679"/>
                </a:cubicBezTo>
                <a:cubicBezTo>
                  <a:pt x="955995" y="1222327"/>
                  <a:pt x="936009" y="1175692"/>
                  <a:pt x="896035" y="1142772"/>
                </a:cubicBezTo>
                <a:cubicBezTo>
                  <a:pt x="856061" y="1109852"/>
                  <a:pt x="784345" y="1074973"/>
                  <a:pt x="680883" y="1038136"/>
                </a:cubicBezTo>
                <a:cubicBezTo>
                  <a:pt x="464556" y="969946"/>
                  <a:pt x="304271" y="896856"/>
                  <a:pt x="200026" y="818869"/>
                </a:cubicBezTo>
                <a:cubicBezTo>
                  <a:pt x="95782" y="740882"/>
                  <a:pt x="43659" y="628212"/>
                  <a:pt x="43659" y="480858"/>
                </a:cubicBezTo>
                <a:cubicBezTo>
                  <a:pt x="43659" y="337423"/>
                  <a:pt x="105774" y="221423"/>
                  <a:pt x="230006" y="132854"/>
                </a:cubicBezTo>
                <a:cubicBezTo>
                  <a:pt x="354237" y="44285"/>
                  <a:pt x="511975" y="0"/>
                  <a:pt x="703221" y="0"/>
                </a:cubicBez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2801587" y="1002146"/>
            <a:ext cx="1586300" cy="1283854"/>
          </a:xfrm>
          <a:custGeom>
            <a:avLst/>
            <a:gdLst>
              <a:gd name="connsiteX0" fmla="*/ 0 w 2115066"/>
              <a:gd name="connsiteY0" fmla="*/ 0 h 1711805"/>
              <a:gd name="connsiteX1" fmla="*/ 385627 w 2115066"/>
              <a:gd name="connsiteY1" fmla="*/ 0 h 1711805"/>
              <a:gd name="connsiteX2" fmla="*/ 610183 w 2115066"/>
              <a:gd name="connsiteY2" fmla="*/ 1122784 h 1711805"/>
              <a:gd name="connsiteX3" fmla="*/ 617237 w 2115066"/>
              <a:gd name="connsiteY3" fmla="*/ 1122784 h 1711805"/>
              <a:gd name="connsiteX4" fmla="*/ 919390 w 2115066"/>
              <a:gd name="connsiteY4" fmla="*/ 0 h 1711805"/>
              <a:gd name="connsiteX5" fmla="*/ 1195677 w 2115066"/>
              <a:gd name="connsiteY5" fmla="*/ 0 h 1711805"/>
              <a:gd name="connsiteX6" fmla="*/ 1499005 w 2115066"/>
              <a:gd name="connsiteY6" fmla="*/ 1122784 h 1711805"/>
              <a:gd name="connsiteX7" fmla="*/ 1506059 w 2115066"/>
              <a:gd name="connsiteY7" fmla="*/ 1122784 h 1711805"/>
              <a:gd name="connsiteX8" fmla="*/ 1730616 w 2115066"/>
              <a:gd name="connsiteY8" fmla="*/ 0 h 1711805"/>
              <a:gd name="connsiteX9" fmla="*/ 2115066 w 2115066"/>
              <a:gd name="connsiteY9" fmla="*/ 0 h 1711805"/>
              <a:gd name="connsiteX10" fmla="*/ 1722386 w 2115066"/>
              <a:gd name="connsiteY10" fmla="*/ 1711805 h 1711805"/>
              <a:gd name="connsiteX11" fmla="*/ 1348517 w 2115066"/>
              <a:gd name="connsiteY11" fmla="*/ 1711805 h 1711805"/>
              <a:gd name="connsiteX12" fmla="*/ 1060472 w 2115066"/>
              <a:gd name="connsiteY12" fmla="*/ 656035 h 1711805"/>
              <a:gd name="connsiteX13" fmla="*/ 1053418 w 2115066"/>
              <a:gd name="connsiteY13" fmla="*/ 656035 h 1711805"/>
              <a:gd name="connsiteX14" fmla="*/ 767726 w 2115066"/>
              <a:gd name="connsiteY14" fmla="*/ 1711805 h 1711805"/>
              <a:gd name="connsiteX15" fmla="*/ 393855 w 2115066"/>
              <a:gd name="connsiteY15" fmla="*/ 1711805 h 171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15066" h="1711805">
                <a:moveTo>
                  <a:pt x="0" y="0"/>
                </a:moveTo>
                <a:lnTo>
                  <a:pt x="385627" y="0"/>
                </a:lnTo>
                <a:lnTo>
                  <a:pt x="610183" y="1122784"/>
                </a:lnTo>
                <a:lnTo>
                  <a:pt x="617237" y="1122784"/>
                </a:lnTo>
                <a:lnTo>
                  <a:pt x="919390" y="0"/>
                </a:lnTo>
                <a:lnTo>
                  <a:pt x="1195677" y="0"/>
                </a:lnTo>
                <a:lnTo>
                  <a:pt x="1499005" y="1122784"/>
                </a:lnTo>
                <a:lnTo>
                  <a:pt x="1506059" y="1122784"/>
                </a:lnTo>
                <a:lnTo>
                  <a:pt x="1730616" y="0"/>
                </a:lnTo>
                <a:lnTo>
                  <a:pt x="2115066" y="0"/>
                </a:lnTo>
                <a:lnTo>
                  <a:pt x="1722386" y="1711805"/>
                </a:lnTo>
                <a:lnTo>
                  <a:pt x="1348517" y="1711805"/>
                </a:lnTo>
                <a:lnTo>
                  <a:pt x="1060472" y="656035"/>
                </a:lnTo>
                <a:lnTo>
                  <a:pt x="1053418" y="656035"/>
                </a:lnTo>
                <a:lnTo>
                  <a:pt x="767726" y="1711805"/>
                </a:lnTo>
                <a:lnTo>
                  <a:pt x="393855" y="1711805"/>
                </a:ln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 hasCustomPrompt="1"/>
          </p:nvPr>
        </p:nvSpPr>
        <p:spPr>
          <a:xfrm>
            <a:off x="5003911" y="985973"/>
            <a:ext cx="1090747" cy="1320889"/>
          </a:xfrm>
          <a:custGeom>
            <a:avLst/>
            <a:gdLst>
              <a:gd name="connsiteX0" fmla="*/ 727752 w 1454329"/>
              <a:gd name="connsiteY0" fmla="*/ 305680 h 1761185"/>
              <a:gd name="connsiteX1" fmla="*/ 481445 w 1454329"/>
              <a:gd name="connsiteY1" fmla="*/ 422661 h 1761185"/>
              <a:gd name="connsiteX2" fmla="*/ 396207 w 1454329"/>
              <a:gd name="connsiteY2" fmla="*/ 724226 h 1761185"/>
              <a:gd name="connsiteX3" fmla="*/ 396207 w 1454329"/>
              <a:gd name="connsiteY3" fmla="*/ 1034608 h 1761185"/>
              <a:gd name="connsiteX4" fmla="*/ 482621 w 1454329"/>
              <a:gd name="connsiteY4" fmla="*/ 1337936 h 1761185"/>
              <a:gd name="connsiteX5" fmla="*/ 730104 w 1454329"/>
              <a:gd name="connsiteY5" fmla="*/ 1455505 h 1761185"/>
              <a:gd name="connsiteX6" fmla="*/ 972296 w 1454329"/>
              <a:gd name="connsiteY6" fmla="*/ 1337936 h 1761185"/>
              <a:gd name="connsiteX7" fmla="*/ 1058121 w 1454329"/>
              <a:gd name="connsiteY7" fmla="*/ 1034608 h 1761185"/>
              <a:gd name="connsiteX8" fmla="*/ 1058121 w 1454329"/>
              <a:gd name="connsiteY8" fmla="*/ 724226 h 1761185"/>
              <a:gd name="connsiteX9" fmla="*/ 971708 w 1454329"/>
              <a:gd name="connsiteY9" fmla="*/ 423249 h 1761185"/>
              <a:gd name="connsiteX10" fmla="*/ 727752 w 1454329"/>
              <a:gd name="connsiteY10" fmla="*/ 305680 h 1761185"/>
              <a:gd name="connsiteX11" fmla="*/ 727752 w 1454329"/>
              <a:gd name="connsiteY11" fmla="*/ 0 h 1761185"/>
              <a:gd name="connsiteX12" fmla="*/ 1252111 w 1454329"/>
              <a:gd name="connsiteY12" fmla="*/ 205746 h 1761185"/>
              <a:gd name="connsiteX13" fmla="*/ 1454329 w 1454329"/>
              <a:gd name="connsiteY13" fmla="*/ 726577 h 1761185"/>
              <a:gd name="connsiteX14" fmla="*/ 1454329 w 1454329"/>
              <a:gd name="connsiteY14" fmla="*/ 1034608 h 1761185"/>
              <a:gd name="connsiteX15" fmla="*/ 1253874 w 1454329"/>
              <a:gd name="connsiteY15" fmla="*/ 1556027 h 1761185"/>
              <a:gd name="connsiteX16" fmla="*/ 730104 w 1454329"/>
              <a:gd name="connsiteY16" fmla="*/ 1761185 h 1761185"/>
              <a:gd name="connsiteX17" fmla="*/ 202219 w 1454329"/>
              <a:gd name="connsiteY17" fmla="*/ 1556027 h 1761185"/>
              <a:gd name="connsiteX18" fmla="*/ 0 w 1454329"/>
              <a:gd name="connsiteY18" fmla="*/ 1034608 h 1761185"/>
              <a:gd name="connsiteX19" fmla="*/ 0 w 1454329"/>
              <a:gd name="connsiteY19" fmla="*/ 726577 h 1761185"/>
              <a:gd name="connsiteX20" fmla="*/ 201631 w 1454329"/>
              <a:gd name="connsiteY20" fmla="*/ 205746 h 1761185"/>
              <a:gd name="connsiteX21" fmla="*/ 727752 w 1454329"/>
              <a:gd name="connsiteY21" fmla="*/ 0 h 17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54329" h="1761185">
                <a:moveTo>
                  <a:pt x="727752" y="305680"/>
                </a:moveTo>
                <a:cubicBezTo>
                  <a:pt x="620373" y="305680"/>
                  <a:pt x="538270" y="344674"/>
                  <a:pt x="481445" y="422661"/>
                </a:cubicBezTo>
                <a:cubicBezTo>
                  <a:pt x="424620" y="500649"/>
                  <a:pt x="396207" y="601170"/>
                  <a:pt x="396207" y="724226"/>
                </a:cubicBezTo>
                <a:lnTo>
                  <a:pt x="396207" y="1034608"/>
                </a:lnTo>
                <a:cubicBezTo>
                  <a:pt x="396207" y="1158447"/>
                  <a:pt x="425012" y="1259557"/>
                  <a:pt x="482621" y="1337936"/>
                </a:cubicBezTo>
                <a:cubicBezTo>
                  <a:pt x="540230" y="1416316"/>
                  <a:pt x="622723" y="1455505"/>
                  <a:pt x="730104" y="1455505"/>
                </a:cubicBezTo>
                <a:cubicBezTo>
                  <a:pt x="834348" y="1455505"/>
                  <a:pt x="915079" y="1416316"/>
                  <a:pt x="972296" y="1337936"/>
                </a:cubicBezTo>
                <a:cubicBezTo>
                  <a:pt x="1029513" y="1259557"/>
                  <a:pt x="1058121" y="1158447"/>
                  <a:pt x="1058121" y="1034608"/>
                </a:cubicBezTo>
                <a:lnTo>
                  <a:pt x="1058121" y="724226"/>
                </a:lnTo>
                <a:cubicBezTo>
                  <a:pt x="1058121" y="601955"/>
                  <a:pt x="1029317" y="501628"/>
                  <a:pt x="971708" y="423249"/>
                </a:cubicBezTo>
                <a:cubicBezTo>
                  <a:pt x="914099" y="344869"/>
                  <a:pt x="832781" y="305680"/>
                  <a:pt x="727752" y="305680"/>
                </a:cubicBezTo>
                <a:close/>
                <a:moveTo>
                  <a:pt x="727752" y="0"/>
                </a:moveTo>
                <a:cubicBezTo>
                  <a:pt x="942512" y="0"/>
                  <a:pt x="1117297" y="68583"/>
                  <a:pt x="1252111" y="205746"/>
                </a:cubicBezTo>
                <a:cubicBezTo>
                  <a:pt x="1386923" y="342910"/>
                  <a:pt x="1454329" y="516521"/>
                  <a:pt x="1454329" y="726577"/>
                </a:cubicBezTo>
                <a:lnTo>
                  <a:pt x="1454329" y="1034608"/>
                </a:lnTo>
                <a:cubicBezTo>
                  <a:pt x="1454329" y="1245449"/>
                  <a:pt x="1387511" y="1419254"/>
                  <a:pt x="1253874" y="1556027"/>
                </a:cubicBezTo>
                <a:cubicBezTo>
                  <a:pt x="1120237" y="1692799"/>
                  <a:pt x="945647" y="1761185"/>
                  <a:pt x="730104" y="1761185"/>
                </a:cubicBezTo>
                <a:cubicBezTo>
                  <a:pt x="512992" y="1761185"/>
                  <a:pt x="337031" y="1692799"/>
                  <a:pt x="202219" y="1556027"/>
                </a:cubicBezTo>
                <a:cubicBezTo>
                  <a:pt x="67406" y="1419254"/>
                  <a:pt x="0" y="1245449"/>
                  <a:pt x="0" y="1034608"/>
                </a:cubicBezTo>
                <a:lnTo>
                  <a:pt x="0" y="726577"/>
                </a:lnTo>
                <a:cubicBezTo>
                  <a:pt x="0" y="516521"/>
                  <a:pt x="67210" y="342910"/>
                  <a:pt x="201631" y="205746"/>
                </a:cubicBezTo>
                <a:cubicBezTo>
                  <a:pt x="336052" y="68583"/>
                  <a:pt x="511425" y="0"/>
                  <a:pt x="727752" y="0"/>
                </a:cubicBez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 hasCustomPrompt="1"/>
          </p:nvPr>
        </p:nvSpPr>
        <p:spPr>
          <a:xfrm>
            <a:off x="7017061" y="1002146"/>
            <a:ext cx="973472" cy="1283854"/>
          </a:xfrm>
          <a:custGeom>
            <a:avLst/>
            <a:gdLst>
              <a:gd name="connsiteX0" fmla="*/ 0 w 1297962"/>
              <a:gd name="connsiteY0" fmla="*/ 0 h 1711805"/>
              <a:gd name="connsiteX1" fmla="*/ 1297962 w 1297962"/>
              <a:gd name="connsiteY1" fmla="*/ 0 h 1711805"/>
              <a:gd name="connsiteX2" fmla="*/ 1297962 w 1297962"/>
              <a:gd name="connsiteY2" fmla="*/ 305679 h 1711805"/>
              <a:gd name="connsiteX3" fmla="*/ 846497 w 1297962"/>
              <a:gd name="connsiteY3" fmla="*/ 305679 h 1711805"/>
              <a:gd name="connsiteX4" fmla="*/ 846497 w 1297962"/>
              <a:gd name="connsiteY4" fmla="*/ 1711805 h 1711805"/>
              <a:gd name="connsiteX5" fmla="*/ 447938 w 1297962"/>
              <a:gd name="connsiteY5" fmla="*/ 1711805 h 1711805"/>
              <a:gd name="connsiteX6" fmla="*/ 447938 w 1297962"/>
              <a:gd name="connsiteY6" fmla="*/ 305679 h 1711805"/>
              <a:gd name="connsiteX7" fmla="*/ 0 w 1297962"/>
              <a:gd name="connsiteY7" fmla="*/ 305679 h 171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7962" h="1711805">
                <a:moveTo>
                  <a:pt x="0" y="0"/>
                </a:moveTo>
                <a:lnTo>
                  <a:pt x="1297962" y="0"/>
                </a:lnTo>
                <a:lnTo>
                  <a:pt x="1297962" y="305679"/>
                </a:lnTo>
                <a:lnTo>
                  <a:pt x="846497" y="305679"/>
                </a:lnTo>
                <a:lnTo>
                  <a:pt x="846497" y="1711805"/>
                </a:lnTo>
                <a:lnTo>
                  <a:pt x="447938" y="1711805"/>
                </a:lnTo>
                <a:lnTo>
                  <a:pt x="447938" y="305679"/>
                </a:lnTo>
                <a:lnTo>
                  <a:pt x="0" y="305679"/>
                </a:ln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3084467" y="0"/>
            <a:ext cx="6059532" cy="5143500"/>
          </a:xfrm>
          <a:custGeom>
            <a:avLst/>
            <a:gdLst>
              <a:gd name="connsiteX0" fmla="*/ 0 w 8079376"/>
              <a:gd name="connsiteY0" fmla="*/ 0 h 6858000"/>
              <a:gd name="connsiteX1" fmla="*/ 8079376 w 8079376"/>
              <a:gd name="connsiteY1" fmla="*/ 0 h 6858000"/>
              <a:gd name="connsiteX2" fmla="*/ 8079376 w 8079376"/>
              <a:gd name="connsiteY2" fmla="*/ 6858000 h 6858000"/>
              <a:gd name="connsiteX3" fmla="*/ 5511963 w 8079376"/>
              <a:gd name="connsiteY3" fmla="*/ 6858000 h 6858000"/>
              <a:gd name="connsiteX4" fmla="*/ 5469942 w 8079376"/>
              <a:gd name="connsiteY4" fmla="*/ 6826284 h 6858000"/>
              <a:gd name="connsiteX5" fmla="*/ 5355843 w 8079376"/>
              <a:gd name="connsiteY5" fmla="*/ 6725264 h 6858000"/>
              <a:gd name="connsiteX6" fmla="*/ 3556539 w 8079376"/>
              <a:gd name="connsiteY6" fmla="*/ 3834580 h 6858000"/>
              <a:gd name="connsiteX7" fmla="*/ 1019816 w 8079376"/>
              <a:gd name="connsiteY7" fmla="*/ 2359742 h 6858000"/>
              <a:gd name="connsiteX8" fmla="*/ 10215 w 8079376"/>
              <a:gd name="connsiteY8" fmla="*/ 1102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9376" h="6858000">
                <a:moveTo>
                  <a:pt x="0" y="0"/>
                </a:moveTo>
                <a:lnTo>
                  <a:pt x="8079376" y="0"/>
                </a:lnTo>
                <a:lnTo>
                  <a:pt x="8079376" y="6858000"/>
                </a:lnTo>
                <a:lnTo>
                  <a:pt x="5511963" y="6858000"/>
                </a:lnTo>
                <a:lnTo>
                  <a:pt x="5469942" y="6826284"/>
                </a:lnTo>
                <a:cubicBezTo>
                  <a:pt x="5430324" y="6793946"/>
                  <a:pt x="5392253" y="6760292"/>
                  <a:pt x="5355843" y="6725264"/>
                </a:cubicBezTo>
                <a:cubicBezTo>
                  <a:pt x="4190720" y="5604387"/>
                  <a:pt x="4279210" y="4562167"/>
                  <a:pt x="3556539" y="3834580"/>
                </a:cubicBezTo>
                <a:cubicBezTo>
                  <a:pt x="2833869" y="3106993"/>
                  <a:pt x="1614667" y="3038168"/>
                  <a:pt x="1019816" y="2359742"/>
                </a:cubicBezTo>
                <a:cubicBezTo>
                  <a:pt x="499322" y="1766119"/>
                  <a:pt x="106800" y="924078"/>
                  <a:pt x="10215" y="110267"/>
                </a:cubicBez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6" y="0"/>
            <a:ext cx="5608073" cy="5143500"/>
          </a:xfrm>
          <a:custGeom>
            <a:avLst/>
            <a:gdLst>
              <a:gd name="connsiteX0" fmla="*/ 0 w 7477431"/>
              <a:gd name="connsiteY0" fmla="*/ 0 h 6858000"/>
              <a:gd name="connsiteX1" fmla="*/ 7477431 w 7477431"/>
              <a:gd name="connsiteY1" fmla="*/ 0 h 6858000"/>
              <a:gd name="connsiteX2" fmla="*/ 7477431 w 7477431"/>
              <a:gd name="connsiteY2" fmla="*/ 6858000 h 6858000"/>
              <a:gd name="connsiteX3" fmla="*/ 0 w 747743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7431" h="6858000">
                <a:moveTo>
                  <a:pt x="0" y="0"/>
                </a:moveTo>
                <a:lnTo>
                  <a:pt x="7477431" y="0"/>
                </a:lnTo>
                <a:lnTo>
                  <a:pt x="747743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68553" tIns="34289" rIns="68553" bIns="34289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dirty="0"/>
              <a:t>Image placeholder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2" Type="http://schemas.openxmlformats.org/officeDocument/2006/relationships/theme" Target="../theme/theme1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3" Type="http://schemas.openxmlformats.org/officeDocument/2006/relationships/theme" Target="../theme/theme2.xml"/><Relationship Id="rId52" Type="http://schemas.openxmlformats.org/officeDocument/2006/relationships/slideLayout" Target="../slideLayouts/slideLayout103.xml"/><Relationship Id="rId51" Type="http://schemas.openxmlformats.org/officeDocument/2006/relationships/slideLayout" Target="../slideLayouts/slideLayout102.xml"/><Relationship Id="rId50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98.xml"/><Relationship Id="rId46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95.xml"/><Relationship Id="rId43" Type="http://schemas.openxmlformats.org/officeDocument/2006/relationships/slideLayout" Target="../slideLayouts/slideLayout94.xml"/><Relationship Id="rId42" Type="http://schemas.openxmlformats.org/officeDocument/2006/relationships/slideLayout" Target="../slideLayouts/slideLayout93.xml"/><Relationship Id="rId41" Type="http://schemas.openxmlformats.org/officeDocument/2006/relationships/slideLayout" Target="../slideLayouts/slideLayout92.xml"/><Relationship Id="rId4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55.xml"/><Relationship Id="rId39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88.xml"/><Relationship Id="rId36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6.xml"/><Relationship Id="rId20" Type="http://schemas.openxmlformats.org/officeDocument/2006/relationships/theme" Target="../theme/theme3.xml"/><Relationship Id="rId2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</p:sldLayoutIdLst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16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16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7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6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8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21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110" indent="-171450" algn="l" defTabSz="6851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3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3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3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66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 userDrawn="1"/>
        </p:nvSpPr>
        <p:spPr>
          <a:xfrm rot="10800000" flipV="1">
            <a:off x="7824786" y="51114"/>
            <a:ext cx="1319214" cy="900247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algn="ctr" defTabSz="685800"/>
            <a:fld id="{260E2A6B-A809-4840-BF14-8648BC0BDF87}" type="slidenum">
              <a:rPr lang="id-ID" sz="5400" b="1" spc="-113" smtClean="0">
                <a:solidFill>
                  <a:prstClr val="white">
                    <a:lumMod val="85000"/>
                    <a:alpha val="25000"/>
                  </a:prstClr>
                </a:solidFill>
                <a:ea typeface="Roboto Condensed" pitchFamily="2" charset="0"/>
                <a:cs typeface="Segoe UI" panose="020B0502040204020203" pitchFamily="34" charset="0"/>
              </a:rPr>
            </a:fld>
            <a:endParaRPr lang="id-ID" sz="31000" b="1" spc="-113" dirty="0">
              <a:solidFill>
                <a:prstClr val="white">
                  <a:lumMod val="85000"/>
                  <a:alpha val="25000"/>
                </a:prstClr>
              </a:solidFill>
              <a:ea typeface="Roboto Condensed" pitchFamily="2" charset="0"/>
              <a:cs typeface="Segoe UI" panose="020B0502040204020203" pitchFamily="34" charset="0"/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7837556" y="4951435"/>
            <a:ext cx="617437" cy="111600"/>
            <a:chOff x="10435302" y="6601913"/>
            <a:chExt cx="823249" cy="148800"/>
          </a:xfrm>
        </p:grpSpPr>
        <p:sp>
          <p:nvSpPr>
            <p:cNvPr id="25" name="Freeform 22"/>
            <p:cNvSpPr>
              <a:spLocks noEditPoints="1"/>
            </p:cNvSpPr>
            <p:nvPr userDrawn="1"/>
          </p:nvSpPr>
          <p:spPr bwMode="auto">
            <a:xfrm>
              <a:off x="10435302" y="6611627"/>
              <a:ext cx="161605" cy="129373"/>
            </a:xfrm>
            <a:custGeom>
              <a:avLst/>
              <a:gdLst>
                <a:gd name="T0" fmla="*/ 68 w 200"/>
                <a:gd name="T1" fmla="*/ 160 h 160"/>
                <a:gd name="T2" fmla="*/ 2 w 200"/>
                <a:gd name="T3" fmla="*/ 123 h 160"/>
                <a:gd name="T4" fmla="*/ 17 w 200"/>
                <a:gd name="T5" fmla="*/ 118 h 160"/>
                <a:gd name="T6" fmla="*/ 24 w 200"/>
                <a:gd name="T7" fmla="*/ 100 h 160"/>
                <a:gd name="T8" fmla="*/ 16 w 200"/>
                <a:gd name="T9" fmla="*/ 82 h 160"/>
                <a:gd name="T10" fmla="*/ 12 w 200"/>
                <a:gd name="T11" fmla="*/ 49 h 160"/>
                <a:gd name="T12" fmla="*/ 10 w 200"/>
                <a:gd name="T13" fmla="*/ 31 h 160"/>
                <a:gd name="T14" fmla="*/ 27 w 200"/>
                <a:gd name="T15" fmla="*/ 2 h 160"/>
                <a:gd name="T16" fmla="*/ 44 w 200"/>
                <a:gd name="T17" fmla="*/ 17 h 160"/>
                <a:gd name="T18" fmla="*/ 97 w 200"/>
                <a:gd name="T19" fmla="*/ 14 h 160"/>
                <a:gd name="T20" fmla="*/ 145 w 200"/>
                <a:gd name="T21" fmla="*/ 2 h 160"/>
                <a:gd name="T22" fmla="*/ 172 w 200"/>
                <a:gd name="T23" fmla="*/ 6 h 160"/>
                <a:gd name="T24" fmla="*/ 183 w 200"/>
                <a:gd name="T25" fmla="*/ 2 h 160"/>
                <a:gd name="T26" fmla="*/ 190 w 200"/>
                <a:gd name="T27" fmla="*/ 17 h 160"/>
                <a:gd name="T28" fmla="*/ 196 w 200"/>
                <a:gd name="T29" fmla="*/ 18 h 160"/>
                <a:gd name="T30" fmla="*/ 197 w 200"/>
                <a:gd name="T31" fmla="*/ 19 h 160"/>
                <a:gd name="T32" fmla="*/ 197 w 200"/>
                <a:gd name="T33" fmla="*/ 20 h 160"/>
                <a:gd name="T34" fmla="*/ 200 w 200"/>
                <a:gd name="T35" fmla="*/ 23 h 160"/>
                <a:gd name="T36" fmla="*/ 190 w 200"/>
                <a:gd name="T37" fmla="*/ 42 h 160"/>
                <a:gd name="T38" fmla="*/ 179 w 200"/>
                <a:gd name="T39" fmla="*/ 54 h 160"/>
                <a:gd name="T40" fmla="*/ 105 w 200"/>
                <a:gd name="T41" fmla="*/ 154 h 160"/>
                <a:gd name="T42" fmla="*/ 10 w 200"/>
                <a:gd name="T43" fmla="*/ 126 h 160"/>
                <a:gd name="T44" fmla="*/ 68 w 200"/>
                <a:gd name="T45" fmla="*/ 152 h 160"/>
                <a:gd name="T46" fmla="*/ 103 w 200"/>
                <a:gd name="T47" fmla="*/ 147 h 160"/>
                <a:gd name="T48" fmla="*/ 171 w 200"/>
                <a:gd name="T49" fmla="*/ 55 h 160"/>
                <a:gd name="T50" fmla="*/ 184 w 200"/>
                <a:gd name="T51" fmla="*/ 37 h 160"/>
                <a:gd name="T52" fmla="*/ 190 w 200"/>
                <a:gd name="T53" fmla="*/ 25 h 160"/>
                <a:gd name="T54" fmla="*/ 184 w 200"/>
                <a:gd name="T55" fmla="*/ 26 h 160"/>
                <a:gd name="T56" fmla="*/ 179 w 200"/>
                <a:gd name="T57" fmla="*/ 21 h 160"/>
                <a:gd name="T58" fmla="*/ 178 w 200"/>
                <a:gd name="T59" fmla="*/ 12 h 160"/>
                <a:gd name="T60" fmla="*/ 159 w 200"/>
                <a:gd name="T61" fmla="*/ 18 h 160"/>
                <a:gd name="T62" fmla="*/ 156 w 200"/>
                <a:gd name="T63" fmla="*/ 17 h 160"/>
                <a:gd name="T64" fmla="*/ 131 w 200"/>
                <a:gd name="T65" fmla="*/ 8 h 160"/>
                <a:gd name="T66" fmla="*/ 94 w 200"/>
                <a:gd name="T67" fmla="*/ 44 h 160"/>
                <a:gd name="T68" fmla="*/ 89 w 200"/>
                <a:gd name="T69" fmla="*/ 48 h 160"/>
                <a:gd name="T70" fmla="*/ 35 w 200"/>
                <a:gd name="T71" fmla="*/ 18 h 160"/>
                <a:gd name="T72" fmla="*/ 18 w 200"/>
                <a:gd name="T73" fmla="*/ 31 h 160"/>
                <a:gd name="T74" fmla="*/ 21 w 200"/>
                <a:gd name="T75" fmla="*/ 49 h 160"/>
                <a:gd name="T76" fmla="*/ 18 w 200"/>
                <a:gd name="T77" fmla="*/ 55 h 160"/>
                <a:gd name="T78" fmla="*/ 23 w 200"/>
                <a:gd name="T79" fmla="*/ 78 h 160"/>
                <a:gd name="T80" fmla="*/ 30 w 200"/>
                <a:gd name="T81" fmla="*/ 87 h 160"/>
                <a:gd name="T82" fmla="*/ 31 w 200"/>
                <a:gd name="T83" fmla="*/ 97 h 160"/>
                <a:gd name="T84" fmla="*/ 60 w 200"/>
                <a:gd name="T85" fmla="*/ 119 h 160"/>
                <a:gd name="T86" fmla="*/ 23 w 200"/>
                <a:gd name="T87" fmla="*/ 126 h 160"/>
                <a:gd name="T88" fmla="*/ 11 w 200"/>
                <a:gd name="T89" fmla="*/ 12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" h="160">
                  <a:moveTo>
                    <a:pt x="68" y="160"/>
                  </a:moveTo>
                  <a:cubicBezTo>
                    <a:pt x="68" y="160"/>
                    <a:pt x="68" y="160"/>
                    <a:pt x="68" y="160"/>
                  </a:cubicBezTo>
                  <a:cubicBezTo>
                    <a:pt x="50" y="160"/>
                    <a:pt x="33" y="156"/>
                    <a:pt x="20" y="148"/>
                  </a:cubicBezTo>
                  <a:cubicBezTo>
                    <a:pt x="19" y="147"/>
                    <a:pt x="0" y="132"/>
                    <a:pt x="2" y="123"/>
                  </a:cubicBezTo>
                  <a:cubicBezTo>
                    <a:pt x="3" y="121"/>
                    <a:pt x="5" y="118"/>
                    <a:pt x="11" y="118"/>
                  </a:cubicBezTo>
                  <a:cubicBezTo>
                    <a:pt x="13" y="118"/>
                    <a:pt x="15" y="118"/>
                    <a:pt x="17" y="118"/>
                  </a:cubicBezTo>
                  <a:cubicBezTo>
                    <a:pt x="24" y="118"/>
                    <a:pt x="31" y="118"/>
                    <a:pt x="37" y="117"/>
                  </a:cubicBezTo>
                  <a:cubicBezTo>
                    <a:pt x="31" y="112"/>
                    <a:pt x="26" y="107"/>
                    <a:pt x="24" y="100"/>
                  </a:cubicBezTo>
                  <a:cubicBezTo>
                    <a:pt x="23" y="98"/>
                    <a:pt x="21" y="94"/>
                    <a:pt x="21" y="90"/>
                  </a:cubicBezTo>
                  <a:cubicBezTo>
                    <a:pt x="19" y="88"/>
                    <a:pt x="17" y="85"/>
                    <a:pt x="16" y="82"/>
                  </a:cubicBezTo>
                  <a:cubicBezTo>
                    <a:pt x="11" y="75"/>
                    <a:pt x="9" y="66"/>
                    <a:pt x="10" y="56"/>
                  </a:cubicBezTo>
                  <a:cubicBezTo>
                    <a:pt x="10" y="53"/>
                    <a:pt x="11" y="50"/>
                    <a:pt x="12" y="49"/>
                  </a:cubicBezTo>
                  <a:cubicBezTo>
                    <a:pt x="12" y="48"/>
                    <a:pt x="11" y="46"/>
                    <a:pt x="11" y="45"/>
                  </a:cubicBezTo>
                  <a:cubicBezTo>
                    <a:pt x="10" y="41"/>
                    <a:pt x="10" y="36"/>
                    <a:pt x="10" y="31"/>
                  </a:cubicBezTo>
                  <a:cubicBezTo>
                    <a:pt x="11" y="20"/>
                    <a:pt x="15" y="12"/>
                    <a:pt x="22" y="4"/>
                  </a:cubicBezTo>
                  <a:cubicBezTo>
                    <a:pt x="24" y="3"/>
                    <a:pt x="25" y="2"/>
                    <a:pt x="27" y="2"/>
                  </a:cubicBezTo>
                  <a:cubicBezTo>
                    <a:pt x="32" y="2"/>
                    <a:pt x="37" y="7"/>
                    <a:pt x="42" y="14"/>
                  </a:cubicBezTo>
                  <a:cubicBezTo>
                    <a:pt x="43" y="15"/>
                    <a:pt x="44" y="16"/>
                    <a:pt x="44" y="17"/>
                  </a:cubicBezTo>
                  <a:cubicBezTo>
                    <a:pt x="55" y="27"/>
                    <a:pt x="68" y="34"/>
                    <a:pt x="86" y="39"/>
                  </a:cubicBezTo>
                  <a:cubicBezTo>
                    <a:pt x="87" y="30"/>
                    <a:pt x="91" y="21"/>
                    <a:pt x="97" y="14"/>
                  </a:cubicBezTo>
                  <a:cubicBezTo>
                    <a:pt x="106" y="5"/>
                    <a:pt x="118" y="0"/>
                    <a:pt x="131" y="0"/>
                  </a:cubicBezTo>
                  <a:cubicBezTo>
                    <a:pt x="136" y="0"/>
                    <a:pt x="140" y="1"/>
                    <a:pt x="145" y="2"/>
                  </a:cubicBezTo>
                  <a:cubicBezTo>
                    <a:pt x="150" y="4"/>
                    <a:pt x="155" y="7"/>
                    <a:pt x="160" y="10"/>
                  </a:cubicBezTo>
                  <a:cubicBezTo>
                    <a:pt x="164" y="10"/>
                    <a:pt x="168" y="8"/>
                    <a:pt x="172" y="6"/>
                  </a:cubicBezTo>
                  <a:cubicBezTo>
                    <a:pt x="172" y="6"/>
                    <a:pt x="173" y="6"/>
                    <a:pt x="174" y="5"/>
                  </a:cubicBezTo>
                  <a:cubicBezTo>
                    <a:pt x="176" y="4"/>
                    <a:pt x="180" y="2"/>
                    <a:pt x="183" y="2"/>
                  </a:cubicBezTo>
                  <a:cubicBezTo>
                    <a:pt x="187" y="2"/>
                    <a:pt x="189" y="3"/>
                    <a:pt x="190" y="6"/>
                  </a:cubicBezTo>
                  <a:cubicBezTo>
                    <a:pt x="191" y="9"/>
                    <a:pt x="191" y="13"/>
                    <a:pt x="190" y="17"/>
                  </a:cubicBezTo>
                  <a:cubicBezTo>
                    <a:pt x="192" y="17"/>
                    <a:pt x="194" y="17"/>
                    <a:pt x="195" y="18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9" y="29"/>
                    <a:pt x="194" y="36"/>
                    <a:pt x="190" y="42"/>
                  </a:cubicBezTo>
                  <a:cubicBezTo>
                    <a:pt x="188" y="44"/>
                    <a:pt x="186" y="46"/>
                    <a:pt x="184" y="47"/>
                  </a:cubicBezTo>
                  <a:cubicBezTo>
                    <a:pt x="181" y="50"/>
                    <a:pt x="179" y="52"/>
                    <a:pt x="179" y="54"/>
                  </a:cubicBezTo>
                  <a:cubicBezTo>
                    <a:pt x="181" y="70"/>
                    <a:pt x="174" y="87"/>
                    <a:pt x="169" y="99"/>
                  </a:cubicBezTo>
                  <a:cubicBezTo>
                    <a:pt x="157" y="125"/>
                    <a:pt x="134" y="145"/>
                    <a:pt x="105" y="154"/>
                  </a:cubicBezTo>
                  <a:cubicBezTo>
                    <a:pt x="93" y="158"/>
                    <a:pt x="81" y="160"/>
                    <a:pt x="68" y="160"/>
                  </a:cubicBezTo>
                  <a:close/>
                  <a:moveTo>
                    <a:pt x="10" y="126"/>
                  </a:moveTo>
                  <a:cubicBezTo>
                    <a:pt x="12" y="130"/>
                    <a:pt x="21" y="139"/>
                    <a:pt x="24" y="141"/>
                  </a:cubicBezTo>
                  <a:cubicBezTo>
                    <a:pt x="36" y="148"/>
                    <a:pt x="52" y="152"/>
                    <a:pt x="68" y="15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80" y="152"/>
                    <a:pt x="92" y="150"/>
                    <a:pt x="103" y="147"/>
                  </a:cubicBezTo>
                  <a:cubicBezTo>
                    <a:pt x="129" y="138"/>
                    <a:pt x="150" y="120"/>
                    <a:pt x="161" y="96"/>
                  </a:cubicBezTo>
                  <a:cubicBezTo>
                    <a:pt x="166" y="85"/>
                    <a:pt x="172" y="69"/>
                    <a:pt x="171" y="55"/>
                  </a:cubicBezTo>
                  <a:cubicBezTo>
                    <a:pt x="171" y="49"/>
                    <a:pt x="175" y="45"/>
                    <a:pt x="179" y="41"/>
                  </a:cubicBezTo>
                  <a:cubicBezTo>
                    <a:pt x="181" y="40"/>
                    <a:pt x="183" y="39"/>
                    <a:pt x="184" y="37"/>
                  </a:cubicBezTo>
                  <a:cubicBezTo>
                    <a:pt x="190" y="29"/>
                    <a:pt x="191" y="25"/>
                    <a:pt x="191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89" y="25"/>
                    <a:pt x="187" y="25"/>
                    <a:pt x="186" y="25"/>
                  </a:cubicBezTo>
                  <a:cubicBezTo>
                    <a:pt x="185" y="26"/>
                    <a:pt x="185" y="26"/>
                    <a:pt x="184" y="26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83" y="13"/>
                    <a:pt x="183" y="11"/>
                    <a:pt x="183" y="10"/>
                  </a:cubicBezTo>
                  <a:cubicBezTo>
                    <a:pt x="181" y="10"/>
                    <a:pt x="179" y="11"/>
                    <a:pt x="178" y="12"/>
                  </a:cubicBezTo>
                  <a:cubicBezTo>
                    <a:pt x="177" y="13"/>
                    <a:pt x="176" y="13"/>
                    <a:pt x="175" y="13"/>
                  </a:cubicBezTo>
                  <a:cubicBezTo>
                    <a:pt x="170" y="16"/>
                    <a:pt x="164" y="18"/>
                    <a:pt x="159" y="18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2" y="14"/>
                    <a:pt x="147" y="11"/>
                    <a:pt x="142" y="10"/>
                  </a:cubicBezTo>
                  <a:cubicBezTo>
                    <a:pt x="139" y="8"/>
                    <a:pt x="135" y="8"/>
                    <a:pt x="131" y="8"/>
                  </a:cubicBezTo>
                  <a:cubicBezTo>
                    <a:pt x="121" y="8"/>
                    <a:pt x="110" y="12"/>
                    <a:pt x="103" y="19"/>
                  </a:cubicBezTo>
                  <a:cubicBezTo>
                    <a:pt x="97" y="26"/>
                    <a:pt x="94" y="35"/>
                    <a:pt x="94" y="44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67" y="42"/>
                    <a:pt x="51" y="34"/>
                    <a:pt x="39" y="22"/>
                  </a:cubicBezTo>
                  <a:cubicBezTo>
                    <a:pt x="38" y="22"/>
                    <a:pt x="37" y="20"/>
                    <a:pt x="35" y="18"/>
                  </a:cubicBezTo>
                  <a:cubicBezTo>
                    <a:pt x="34" y="16"/>
                    <a:pt x="30" y="11"/>
                    <a:pt x="28" y="10"/>
                  </a:cubicBezTo>
                  <a:cubicBezTo>
                    <a:pt x="21" y="16"/>
                    <a:pt x="19" y="22"/>
                    <a:pt x="18" y="31"/>
                  </a:cubicBezTo>
                  <a:cubicBezTo>
                    <a:pt x="18" y="36"/>
                    <a:pt x="18" y="40"/>
                    <a:pt x="19" y="44"/>
                  </a:cubicBezTo>
                  <a:cubicBezTo>
                    <a:pt x="19" y="45"/>
                    <a:pt x="20" y="47"/>
                    <a:pt x="21" y="4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6"/>
                  </a:cubicBezTo>
                  <a:cubicBezTo>
                    <a:pt x="17" y="65"/>
                    <a:pt x="19" y="72"/>
                    <a:pt x="23" y="78"/>
                  </a:cubicBezTo>
                  <a:cubicBezTo>
                    <a:pt x="24" y="81"/>
                    <a:pt x="26" y="83"/>
                    <a:pt x="28" y="85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9" y="91"/>
                    <a:pt x="30" y="94"/>
                    <a:pt x="31" y="97"/>
                  </a:cubicBezTo>
                  <a:cubicBezTo>
                    <a:pt x="34" y="105"/>
                    <a:pt x="41" y="111"/>
                    <a:pt x="50" y="115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40" y="125"/>
                    <a:pt x="32" y="126"/>
                    <a:pt x="23" y="126"/>
                  </a:cubicBezTo>
                  <a:cubicBezTo>
                    <a:pt x="21" y="126"/>
                    <a:pt x="19" y="126"/>
                    <a:pt x="17" y="126"/>
                  </a:cubicBezTo>
                  <a:cubicBezTo>
                    <a:pt x="15" y="126"/>
                    <a:pt x="13" y="126"/>
                    <a:pt x="11" y="126"/>
                  </a:cubicBezTo>
                  <a:cubicBezTo>
                    <a:pt x="11" y="126"/>
                    <a:pt x="10" y="126"/>
                    <a:pt x="10" y="1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26" name="Freeform 35"/>
            <p:cNvSpPr>
              <a:spLocks noEditPoints="1"/>
            </p:cNvSpPr>
            <p:nvPr userDrawn="1"/>
          </p:nvSpPr>
          <p:spPr bwMode="auto">
            <a:xfrm>
              <a:off x="10816239" y="6605224"/>
              <a:ext cx="71089" cy="142178"/>
            </a:xfrm>
            <a:custGeom>
              <a:avLst/>
              <a:gdLst>
                <a:gd name="T0" fmla="*/ 60 w 88"/>
                <a:gd name="T1" fmla="*/ 176 h 176"/>
                <a:gd name="T2" fmla="*/ 16 w 88"/>
                <a:gd name="T3" fmla="*/ 176 h 176"/>
                <a:gd name="T4" fmla="*/ 16 w 88"/>
                <a:gd name="T5" fmla="*/ 92 h 176"/>
                <a:gd name="T6" fmla="*/ 0 w 88"/>
                <a:gd name="T7" fmla="*/ 92 h 176"/>
                <a:gd name="T8" fmla="*/ 0 w 88"/>
                <a:gd name="T9" fmla="*/ 56 h 176"/>
                <a:gd name="T10" fmla="*/ 16 w 88"/>
                <a:gd name="T11" fmla="*/ 56 h 176"/>
                <a:gd name="T12" fmla="*/ 17 w 88"/>
                <a:gd name="T13" fmla="*/ 39 h 176"/>
                <a:gd name="T14" fmla="*/ 57 w 88"/>
                <a:gd name="T15" fmla="*/ 0 h 176"/>
                <a:gd name="T16" fmla="*/ 88 w 88"/>
                <a:gd name="T17" fmla="*/ 0 h 176"/>
                <a:gd name="T18" fmla="*/ 88 w 88"/>
                <a:gd name="T19" fmla="*/ 37 h 176"/>
                <a:gd name="T20" fmla="*/ 64 w 88"/>
                <a:gd name="T21" fmla="*/ 37 h 176"/>
                <a:gd name="T22" fmla="*/ 60 w 88"/>
                <a:gd name="T23" fmla="*/ 40 h 176"/>
                <a:gd name="T24" fmla="*/ 60 w 88"/>
                <a:gd name="T25" fmla="*/ 56 h 176"/>
                <a:gd name="T26" fmla="*/ 84 w 88"/>
                <a:gd name="T27" fmla="*/ 56 h 176"/>
                <a:gd name="T28" fmla="*/ 85 w 88"/>
                <a:gd name="T29" fmla="*/ 92 h 176"/>
                <a:gd name="T30" fmla="*/ 60 w 88"/>
                <a:gd name="T31" fmla="*/ 92 h 176"/>
                <a:gd name="T32" fmla="*/ 60 w 88"/>
                <a:gd name="T33" fmla="*/ 176 h 176"/>
                <a:gd name="T34" fmla="*/ 24 w 88"/>
                <a:gd name="T35" fmla="*/ 168 h 176"/>
                <a:gd name="T36" fmla="*/ 52 w 88"/>
                <a:gd name="T37" fmla="*/ 168 h 176"/>
                <a:gd name="T38" fmla="*/ 53 w 88"/>
                <a:gd name="T39" fmla="*/ 84 h 176"/>
                <a:gd name="T40" fmla="*/ 77 w 88"/>
                <a:gd name="T41" fmla="*/ 84 h 176"/>
                <a:gd name="T42" fmla="*/ 76 w 88"/>
                <a:gd name="T43" fmla="*/ 64 h 176"/>
                <a:gd name="T44" fmla="*/ 52 w 88"/>
                <a:gd name="T45" fmla="*/ 64 h 176"/>
                <a:gd name="T46" fmla="*/ 53 w 88"/>
                <a:gd name="T47" fmla="*/ 41 h 176"/>
                <a:gd name="T48" fmla="*/ 64 w 88"/>
                <a:gd name="T49" fmla="*/ 29 h 176"/>
                <a:gd name="T50" fmla="*/ 79 w 88"/>
                <a:gd name="T51" fmla="*/ 29 h 176"/>
                <a:gd name="T52" fmla="*/ 79 w 88"/>
                <a:gd name="T53" fmla="*/ 8 h 176"/>
                <a:gd name="T54" fmla="*/ 57 w 88"/>
                <a:gd name="T55" fmla="*/ 8 h 176"/>
                <a:gd name="T56" fmla="*/ 25 w 88"/>
                <a:gd name="T57" fmla="*/ 39 h 176"/>
                <a:gd name="T58" fmla="*/ 24 w 88"/>
                <a:gd name="T59" fmla="*/ 64 h 176"/>
                <a:gd name="T60" fmla="*/ 8 w 88"/>
                <a:gd name="T61" fmla="*/ 64 h 176"/>
                <a:gd name="T62" fmla="*/ 8 w 88"/>
                <a:gd name="T63" fmla="*/ 84 h 176"/>
                <a:gd name="T64" fmla="*/ 24 w 88"/>
                <a:gd name="T65" fmla="*/ 84 h 176"/>
                <a:gd name="T66" fmla="*/ 24 w 88"/>
                <a:gd name="T67" fmla="*/ 16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176">
                  <a:moveTo>
                    <a:pt x="60" y="176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20"/>
                    <a:pt x="28" y="0"/>
                    <a:pt x="57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2" y="37"/>
                    <a:pt x="60" y="37"/>
                    <a:pt x="60" y="40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60" y="92"/>
                    <a:pt x="60" y="92"/>
                    <a:pt x="60" y="92"/>
                  </a:cubicBezTo>
                  <a:lnTo>
                    <a:pt x="60" y="176"/>
                  </a:lnTo>
                  <a:close/>
                  <a:moveTo>
                    <a:pt x="24" y="168"/>
                  </a:moveTo>
                  <a:cubicBezTo>
                    <a:pt x="52" y="168"/>
                    <a:pt x="52" y="168"/>
                    <a:pt x="52" y="168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33"/>
                    <a:pt x="59" y="29"/>
                    <a:pt x="64" y="29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28" y="8"/>
                    <a:pt x="25" y="32"/>
                    <a:pt x="25" y="39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24" y="84"/>
                    <a:pt x="24" y="84"/>
                    <a:pt x="24" y="84"/>
                  </a:cubicBezTo>
                  <a:lnTo>
                    <a:pt x="24" y="1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27" name="Freeform 37"/>
            <p:cNvSpPr>
              <a:spLocks noEditPoints="1"/>
            </p:cNvSpPr>
            <p:nvPr userDrawn="1"/>
          </p:nvSpPr>
          <p:spPr bwMode="auto">
            <a:xfrm>
              <a:off x="11106660" y="6601913"/>
              <a:ext cx="151891" cy="148800"/>
            </a:xfrm>
            <a:custGeom>
              <a:avLst/>
              <a:gdLst>
                <a:gd name="T0" fmla="*/ 17 w 188"/>
                <a:gd name="T1" fmla="*/ 184 h 184"/>
                <a:gd name="T2" fmla="*/ 0 w 188"/>
                <a:gd name="T3" fmla="*/ 17 h 184"/>
                <a:gd name="T4" fmla="*/ 170 w 188"/>
                <a:gd name="T5" fmla="*/ 0 h 184"/>
                <a:gd name="T6" fmla="*/ 188 w 188"/>
                <a:gd name="T7" fmla="*/ 167 h 184"/>
                <a:gd name="T8" fmla="*/ 17 w 188"/>
                <a:gd name="T9" fmla="*/ 8 h 184"/>
                <a:gd name="T10" fmla="*/ 7 w 188"/>
                <a:gd name="T11" fmla="*/ 167 h 184"/>
                <a:gd name="T12" fmla="*/ 170 w 188"/>
                <a:gd name="T13" fmla="*/ 176 h 184"/>
                <a:gd name="T14" fmla="*/ 180 w 188"/>
                <a:gd name="T15" fmla="*/ 17 h 184"/>
                <a:gd name="T16" fmla="*/ 17 w 188"/>
                <a:gd name="T17" fmla="*/ 8 h 184"/>
                <a:gd name="T18" fmla="*/ 26 w 188"/>
                <a:gd name="T19" fmla="*/ 168 h 184"/>
                <a:gd name="T20" fmla="*/ 16 w 188"/>
                <a:gd name="T21" fmla="*/ 85 h 184"/>
                <a:gd name="T22" fmla="*/ 48 w 188"/>
                <a:gd name="T23" fmla="*/ 81 h 184"/>
                <a:gd name="T24" fmla="*/ 52 w 188"/>
                <a:gd name="T25" fmla="*/ 86 h 184"/>
                <a:gd name="T26" fmla="*/ 94 w 188"/>
                <a:gd name="T27" fmla="*/ 141 h 184"/>
                <a:gd name="T28" fmla="*/ 135 w 188"/>
                <a:gd name="T29" fmla="*/ 86 h 184"/>
                <a:gd name="T30" fmla="*/ 139 w 188"/>
                <a:gd name="T31" fmla="*/ 81 h 184"/>
                <a:gd name="T32" fmla="*/ 172 w 188"/>
                <a:gd name="T33" fmla="*/ 85 h 184"/>
                <a:gd name="T34" fmla="*/ 161 w 188"/>
                <a:gd name="T35" fmla="*/ 168 h 184"/>
                <a:gd name="T36" fmla="*/ 23 w 188"/>
                <a:gd name="T37" fmla="*/ 158 h 184"/>
                <a:gd name="T38" fmla="*/ 161 w 188"/>
                <a:gd name="T39" fmla="*/ 160 h 184"/>
                <a:gd name="T40" fmla="*/ 164 w 188"/>
                <a:gd name="T41" fmla="*/ 89 h 184"/>
                <a:gd name="T42" fmla="*/ 145 w 188"/>
                <a:gd name="T43" fmla="*/ 98 h 184"/>
                <a:gd name="T44" fmla="*/ 43 w 188"/>
                <a:gd name="T45" fmla="*/ 98 h 184"/>
                <a:gd name="T46" fmla="*/ 23 w 188"/>
                <a:gd name="T47" fmla="*/ 89 h 184"/>
                <a:gd name="T48" fmla="*/ 58 w 188"/>
                <a:gd name="T49" fmla="*/ 98 h 184"/>
                <a:gd name="T50" fmla="*/ 129 w 188"/>
                <a:gd name="T51" fmla="*/ 98 h 184"/>
                <a:gd name="T52" fmla="*/ 94 w 188"/>
                <a:gd name="T53" fmla="*/ 71 h 184"/>
                <a:gd name="T54" fmla="*/ 94 w 188"/>
                <a:gd name="T55" fmla="*/ 125 h 184"/>
                <a:gd name="T56" fmla="*/ 94 w 188"/>
                <a:gd name="T57" fmla="*/ 71 h 184"/>
                <a:gd name="T58" fmla="*/ 135 w 188"/>
                <a:gd name="T59" fmla="*/ 60 h 184"/>
                <a:gd name="T60" fmla="*/ 124 w 188"/>
                <a:gd name="T61" fmla="*/ 30 h 184"/>
                <a:gd name="T62" fmla="*/ 156 w 188"/>
                <a:gd name="T63" fmla="*/ 20 h 184"/>
                <a:gd name="T64" fmla="*/ 168 w 188"/>
                <a:gd name="T65" fmla="*/ 50 h 184"/>
                <a:gd name="T66" fmla="*/ 135 w 188"/>
                <a:gd name="T67" fmla="*/ 28 h 184"/>
                <a:gd name="T68" fmla="*/ 132 w 188"/>
                <a:gd name="T69" fmla="*/ 49 h 184"/>
                <a:gd name="T70" fmla="*/ 157 w 188"/>
                <a:gd name="T71" fmla="*/ 52 h 184"/>
                <a:gd name="T72" fmla="*/ 160 w 188"/>
                <a:gd name="T73" fmla="*/ 31 h 184"/>
                <a:gd name="T74" fmla="*/ 135 w 188"/>
                <a:gd name="T75" fmla="*/ 2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84">
                  <a:moveTo>
                    <a:pt x="170" y="184"/>
                  </a:moveTo>
                  <a:cubicBezTo>
                    <a:pt x="17" y="184"/>
                    <a:pt x="17" y="184"/>
                    <a:pt x="17" y="184"/>
                  </a:cubicBezTo>
                  <a:cubicBezTo>
                    <a:pt x="8" y="184"/>
                    <a:pt x="0" y="176"/>
                    <a:pt x="0" y="16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80" y="0"/>
                    <a:pt x="188" y="8"/>
                    <a:pt x="188" y="17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88" y="176"/>
                    <a:pt x="180" y="184"/>
                    <a:pt x="170" y="184"/>
                  </a:cubicBezTo>
                  <a:close/>
                  <a:moveTo>
                    <a:pt x="17" y="8"/>
                  </a:moveTo>
                  <a:cubicBezTo>
                    <a:pt x="12" y="8"/>
                    <a:pt x="7" y="12"/>
                    <a:pt x="7" y="17"/>
                  </a:cubicBezTo>
                  <a:cubicBezTo>
                    <a:pt x="7" y="167"/>
                    <a:pt x="7" y="167"/>
                    <a:pt x="7" y="167"/>
                  </a:cubicBezTo>
                  <a:cubicBezTo>
                    <a:pt x="7" y="172"/>
                    <a:pt x="12" y="176"/>
                    <a:pt x="17" y="176"/>
                  </a:cubicBezTo>
                  <a:cubicBezTo>
                    <a:pt x="170" y="176"/>
                    <a:pt x="170" y="176"/>
                    <a:pt x="170" y="176"/>
                  </a:cubicBezTo>
                  <a:cubicBezTo>
                    <a:pt x="175" y="176"/>
                    <a:pt x="180" y="172"/>
                    <a:pt x="180" y="167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0" y="12"/>
                    <a:pt x="175" y="8"/>
                    <a:pt x="170" y="8"/>
                  </a:cubicBezTo>
                  <a:lnTo>
                    <a:pt x="17" y="8"/>
                  </a:lnTo>
                  <a:close/>
                  <a:moveTo>
                    <a:pt x="161" y="168"/>
                  </a:moveTo>
                  <a:cubicBezTo>
                    <a:pt x="26" y="168"/>
                    <a:pt x="26" y="168"/>
                    <a:pt x="26" y="168"/>
                  </a:cubicBezTo>
                  <a:cubicBezTo>
                    <a:pt x="20" y="168"/>
                    <a:pt x="16" y="163"/>
                    <a:pt x="16" y="158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3"/>
                    <a:pt x="17" y="81"/>
                    <a:pt x="19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50" y="81"/>
                    <a:pt x="51" y="82"/>
                    <a:pt x="51" y="83"/>
                  </a:cubicBezTo>
                  <a:cubicBezTo>
                    <a:pt x="52" y="84"/>
                    <a:pt x="52" y="85"/>
                    <a:pt x="52" y="86"/>
                  </a:cubicBezTo>
                  <a:cubicBezTo>
                    <a:pt x="51" y="90"/>
                    <a:pt x="50" y="94"/>
                    <a:pt x="50" y="98"/>
                  </a:cubicBezTo>
                  <a:cubicBezTo>
                    <a:pt x="50" y="122"/>
                    <a:pt x="70" y="141"/>
                    <a:pt x="94" y="141"/>
                  </a:cubicBezTo>
                  <a:cubicBezTo>
                    <a:pt x="117" y="141"/>
                    <a:pt x="137" y="122"/>
                    <a:pt x="137" y="98"/>
                  </a:cubicBezTo>
                  <a:cubicBezTo>
                    <a:pt x="137" y="94"/>
                    <a:pt x="136" y="90"/>
                    <a:pt x="135" y="86"/>
                  </a:cubicBezTo>
                  <a:cubicBezTo>
                    <a:pt x="135" y="85"/>
                    <a:pt x="135" y="84"/>
                    <a:pt x="136" y="83"/>
                  </a:cubicBezTo>
                  <a:cubicBezTo>
                    <a:pt x="136" y="82"/>
                    <a:pt x="138" y="81"/>
                    <a:pt x="139" y="81"/>
                  </a:cubicBezTo>
                  <a:cubicBezTo>
                    <a:pt x="168" y="81"/>
                    <a:pt x="168" y="81"/>
                    <a:pt x="168" y="81"/>
                  </a:cubicBezTo>
                  <a:cubicBezTo>
                    <a:pt x="170" y="81"/>
                    <a:pt x="172" y="83"/>
                    <a:pt x="172" y="85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63"/>
                    <a:pt x="167" y="168"/>
                    <a:pt x="161" y="168"/>
                  </a:cubicBezTo>
                  <a:close/>
                  <a:moveTo>
                    <a:pt x="23" y="89"/>
                  </a:moveTo>
                  <a:cubicBezTo>
                    <a:pt x="23" y="158"/>
                    <a:pt x="23" y="158"/>
                    <a:pt x="23" y="158"/>
                  </a:cubicBezTo>
                  <a:cubicBezTo>
                    <a:pt x="23" y="159"/>
                    <a:pt x="25" y="160"/>
                    <a:pt x="26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3" y="160"/>
                    <a:pt x="164" y="159"/>
                    <a:pt x="164" y="158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4" y="92"/>
                    <a:pt x="145" y="95"/>
                    <a:pt x="145" y="98"/>
                  </a:cubicBezTo>
                  <a:cubicBezTo>
                    <a:pt x="145" y="126"/>
                    <a:pt x="122" y="148"/>
                    <a:pt x="94" y="148"/>
                  </a:cubicBezTo>
                  <a:cubicBezTo>
                    <a:pt x="65" y="148"/>
                    <a:pt x="43" y="126"/>
                    <a:pt x="43" y="98"/>
                  </a:cubicBezTo>
                  <a:cubicBezTo>
                    <a:pt x="43" y="95"/>
                    <a:pt x="43" y="92"/>
                    <a:pt x="43" y="89"/>
                  </a:cubicBezTo>
                  <a:lnTo>
                    <a:pt x="23" y="89"/>
                  </a:lnTo>
                  <a:close/>
                  <a:moveTo>
                    <a:pt x="94" y="133"/>
                  </a:moveTo>
                  <a:cubicBezTo>
                    <a:pt x="74" y="133"/>
                    <a:pt x="58" y="117"/>
                    <a:pt x="58" y="98"/>
                  </a:cubicBezTo>
                  <a:cubicBezTo>
                    <a:pt x="58" y="79"/>
                    <a:pt x="74" y="64"/>
                    <a:pt x="94" y="64"/>
                  </a:cubicBezTo>
                  <a:cubicBezTo>
                    <a:pt x="113" y="64"/>
                    <a:pt x="129" y="79"/>
                    <a:pt x="129" y="98"/>
                  </a:cubicBezTo>
                  <a:cubicBezTo>
                    <a:pt x="129" y="117"/>
                    <a:pt x="113" y="133"/>
                    <a:pt x="94" y="133"/>
                  </a:cubicBezTo>
                  <a:close/>
                  <a:moveTo>
                    <a:pt x="94" y="71"/>
                  </a:moveTo>
                  <a:cubicBezTo>
                    <a:pt x="78" y="71"/>
                    <a:pt x="66" y="84"/>
                    <a:pt x="66" y="98"/>
                  </a:cubicBezTo>
                  <a:cubicBezTo>
                    <a:pt x="66" y="113"/>
                    <a:pt x="78" y="125"/>
                    <a:pt x="94" y="125"/>
                  </a:cubicBezTo>
                  <a:cubicBezTo>
                    <a:pt x="109" y="125"/>
                    <a:pt x="121" y="113"/>
                    <a:pt x="121" y="98"/>
                  </a:cubicBezTo>
                  <a:cubicBezTo>
                    <a:pt x="121" y="84"/>
                    <a:pt x="109" y="71"/>
                    <a:pt x="94" y="71"/>
                  </a:cubicBezTo>
                  <a:close/>
                  <a:moveTo>
                    <a:pt x="156" y="60"/>
                  </a:moveTo>
                  <a:cubicBezTo>
                    <a:pt x="135" y="60"/>
                    <a:pt x="135" y="60"/>
                    <a:pt x="135" y="60"/>
                  </a:cubicBezTo>
                  <a:cubicBezTo>
                    <a:pt x="129" y="60"/>
                    <a:pt x="124" y="55"/>
                    <a:pt x="124" y="50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4" y="24"/>
                    <a:pt x="129" y="20"/>
                    <a:pt x="135" y="20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63" y="20"/>
                    <a:pt x="168" y="24"/>
                    <a:pt x="168" y="30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55"/>
                    <a:pt x="163" y="60"/>
                    <a:pt x="156" y="60"/>
                  </a:cubicBezTo>
                  <a:close/>
                  <a:moveTo>
                    <a:pt x="135" y="28"/>
                  </a:moveTo>
                  <a:cubicBezTo>
                    <a:pt x="133" y="28"/>
                    <a:pt x="132" y="29"/>
                    <a:pt x="132" y="31"/>
                  </a:cubicBezTo>
                  <a:cubicBezTo>
                    <a:pt x="132" y="49"/>
                    <a:pt x="132" y="49"/>
                    <a:pt x="132" y="49"/>
                  </a:cubicBezTo>
                  <a:cubicBezTo>
                    <a:pt x="132" y="51"/>
                    <a:pt x="133" y="52"/>
                    <a:pt x="135" y="52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8" y="52"/>
                    <a:pt x="160" y="51"/>
                    <a:pt x="160" y="49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29"/>
                    <a:pt x="158" y="28"/>
                    <a:pt x="157" y="28"/>
                  </a:cubicBezTo>
                  <a:lnTo>
                    <a:pt x="135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800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  <p:sldLayoutId id="2147483743" r:id="rId43"/>
    <p:sldLayoutId id="2147483744" r:id="rId44"/>
    <p:sldLayoutId id="2147483745" r:id="rId45"/>
    <p:sldLayoutId id="2147483746" r:id="rId46"/>
    <p:sldLayoutId id="2147483747" r:id="rId47"/>
    <p:sldLayoutId id="2147483748" r:id="rId48"/>
    <p:sldLayoutId id="2147483749" r:id="rId49"/>
    <p:sldLayoutId id="2147483750" r:id="rId50"/>
    <p:sldLayoutId id="2147483751" r:id="rId51"/>
    <p:sldLayoutId id="2147483752" r:id="rId52"/>
  </p:sldLayoutIdLst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0EBD81C-04AA-4013-8C67-2D6CE8BBED9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1DB1B45-AADC-4E01-98F7-678ACD5276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51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0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0.xml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0.xml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0.xml"/><Relationship Id="rId1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16.xml"/><Relationship Id="rId3" Type="http://schemas.openxmlformats.org/officeDocument/2006/relationships/image" Target="../media/image40.png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0.xml"/><Relationship Id="rId1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17.xml"/><Relationship Id="rId2" Type="http://schemas.openxmlformats.org/officeDocument/2006/relationships/chart" Target="../charts/chart4.xml"/><Relationship Id="rId1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18.xml"/><Relationship Id="rId2" Type="http://schemas.openxmlformats.org/officeDocument/2006/relationships/image" Target="../media/image41.jpeg"/><Relationship Id="rId1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10.xml"/><Relationship Id="rId1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18.xml"/><Relationship Id="rId2" Type="http://schemas.openxmlformats.org/officeDocument/2006/relationships/image" Target="../media/image41.jpeg"/><Relationship Id="rId1" Type="http://schemas.openxmlformats.org/officeDocument/2006/relationships/chart" Target="../charts/chart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19.xml"/><Relationship Id="rId2" Type="http://schemas.openxmlformats.org/officeDocument/2006/relationships/image" Target="../media/image40.png"/><Relationship Id="rId1" Type="http://schemas.openxmlformats.org/officeDocument/2006/relationships/chart" Target="../charts/char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19.xml"/><Relationship Id="rId1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18.xml"/><Relationship Id="rId2" Type="http://schemas.openxmlformats.org/officeDocument/2006/relationships/image" Target="../media/image41.jpeg"/><Relationship Id="rId1" Type="http://schemas.openxmlformats.org/officeDocument/2006/relationships/chart" Target="../charts/chart9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21.xml"/><Relationship Id="rId2" Type="http://schemas.openxmlformats.org/officeDocument/2006/relationships/image" Target="../media/image43.jpeg"/><Relationship Id="rId1" Type="http://schemas.openxmlformats.org/officeDocument/2006/relationships/chart" Target="../charts/chart10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20.xml"/><Relationship Id="rId3" Type="http://schemas.openxmlformats.org/officeDocument/2006/relationships/image" Target="../media/image41.jpeg"/><Relationship Id="rId2" Type="http://schemas.openxmlformats.org/officeDocument/2006/relationships/chart" Target="../charts/chart12.xml"/><Relationship Id="rId1" Type="http://schemas.openxmlformats.org/officeDocument/2006/relationships/chart" Target="../charts/char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1.xml"/><Relationship Id="rId1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2.xml"/><Relationship Id="rId1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2.xml"/><Relationship Id="rId1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0.xml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0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0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7" y="0"/>
            <a:ext cx="7877175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3" y="1"/>
            <a:ext cx="3779044" cy="62150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" y="-9035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25" y="914547"/>
            <a:ext cx="4496878" cy="41123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31" y="2333630"/>
            <a:ext cx="2502695" cy="2502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77" y="3814056"/>
            <a:ext cx="1189719" cy="14871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736" y="1261184"/>
            <a:ext cx="2168985" cy="18591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5785">
            <a:off x="4972326" y="377941"/>
            <a:ext cx="814127" cy="1017659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167232" y="3416544"/>
            <a:ext cx="216024" cy="205072"/>
          </a:xfrm>
          <a:prstGeom prst="ellipse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275244" y="4588996"/>
            <a:ext cx="363936" cy="345485"/>
          </a:xfrm>
          <a:prstGeom prst="ellipse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1156629" y="4281461"/>
            <a:ext cx="181968" cy="172743"/>
          </a:xfrm>
          <a:prstGeom prst="ellipse">
            <a:avLst/>
          </a:prstGeom>
          <a:solidFill>
            <a:schemeClr val="accent5">
              <a:lumMod val="7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1750996" y="4406140"/>
            <a:ext cx="454659" cy="431610"/>
          </a:xfrm>
          <a:prstGeom prst="ellipse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3202128" y="4718672"/>
            <a:ext cx="227329" cy="215805"/>
          </a:xfrm>
          <a:prstGeom prst="ellipse">
            <a:avLst/>
          </a:prstGeom>
          <a:solidFill>
            <a:schemeClr val="accent5">
              <a:lumMod val="7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4601641" y="1693026"/>
            <a:ext cx="152484" cy="144754"/>
          </a:xfrm>
          <a:prstGeom prst="ellipse">
            <a:avLst/>
          </a:prstGeom>
          <a:solidFill>
            <a:schemeClr val="accent5">
              <a:lumMod val="7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5236274" y="1916622"/>
            <a:ext cx="179289" cy="170200"/>
          </a:xfrm>
          <a:prstGeom prst="ellipse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6013167" y="1200316"/>
            <a:ext cx="307096" cy="291528"/>
          </a:xfrm>
          <a:prstGeom prst="ellipse">
            <a:avLst/>
          </a:prstGeom>
          <a:solidFill>
            <a:schemeClr val="accent5">
              <a:lumMod val="7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8029377" y="840966"/>
            <a:ext cx="442660" cy="420220"/>
          </a:xfrm>
          <a:prstGeom prst="ellipse">
            <a:avLst/>
          </a:prstGeom>
          <a:solidFill>
            <a:schemeClr val="accent5">
              <a:lumMod val="7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8635603" y="1641196"/>
            <a:ext cx="130844" cy="124211"/>
          </a:xfrm>
          <a:prstGeom prst="ellipse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8029375" y="2881254"/>
            <a:ext cx="278892" cy="264754"/>
          </a:xfrm>
          <a:prstGeom prst="ellipse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11691" y="1928331"/>
            <a:ext cx="4466590" cy="1720850"/>
          </a:xfrm>
          <a:prstGeom prst="rect">
            <a:avLst/>
          </a:prstGeom>
        </p:spPr>
        <p:txBody>
          <a:bodyPr wrap="none" lIns="91430" tIns="45715" rIns="91430" bIns="45715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48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第二课堂成绩单</a:t>
            </a:r>
            <a:endParaRPr lang="en-US" altLang="zh-CN" sz="4800" b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zh-CN" sz="48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政策解读</a:t>
            </a:r>
            <a:endParaRPr lang="zh-CN" altLang="zh-CN" sz="4800" b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735" y="152400"/>
            <a:ext cx="6638925" cy="46970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870" y="2058035"/>
            <a:ext cx="2606040" cy="9709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1228725" y="767715"/>
            <a:ext cx="6796405" cy="2941955"/>
            <a:chOff x="1935" y="2565"/>
            <a:chExt cx="10703" cy="463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35" y="2565"/>
              <a:ext cx="10530" cy="297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4" y="5488"/>
              <a:ext cx="10605" cy="171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9070" y="48260"/>
            <a:ext cx="5674995" cy="5046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1710690" y="201930"/>
            <a:ext cx="5804535" cy="4607560"/>
            <a:chOff x="2040" y="922"/>
            <a:chExt cx="10320" cy="839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40" y="922"/>
              <a:ext cx="10320" cy="6255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5" y="7177"/>
              <a:ext cx="10245" cy="214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786130" y="82550"/>
            <a:ext cx="8253095" cy="5348605"/>
            <a:chOff x="1238" y="130"/>
            <a:chExt cx="12997" cy="842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180000">
              <a:off x="3318" y="6737"/>
              <a:ext cx="3548" cy="1817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1238" y="130"/>
              <a:ext cx="9378" cy="7453"/>
              <a:chOff x="1770" y="326"/>
              <a:chExt cx="10628" cy="8896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70" y="1587"/>
                <a:ext cx="10485" cy="7635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80" y="980"/>
                <a:ext cx="10275" cy="720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58" y="326"/>
                <a:ext cx="10440" cy="750"/>
              </a:xfrm>
              <a:prstGeom prst="rect">
                <a:avLst/>
              </a:prstGeom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45" y="2551"/>
              <a:ext cx="4390" cy="153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8" name="文本框 7"/>
            <p:cNvSpPr txBox="1"/>
            <p:nvPr/>
          </p:nvSpPr>
          <p:spPr>
            <a:xfrm>
              <a:off x="5067" y="7201"/>
              <a:ext cx="569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注意学生处单项奖目录的更新，</a:t>
              </a:r>
              <a:endPara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/>
              <a:r>
                <a:rPr lang="zh-CN" altLang="en-US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目前最新版本是</a:t>
              </a:r>
              <a:r>
                <a:rPr lang="en-US" altLang="zh-CN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2019</a:t>
              </a:r>
              <a:r>
                <a:rPr lang="zh-CN" altLang="en-US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en-US" sz="16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endPara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69" y="7530"/>
              <a:ext cx="1651" cy="45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1745" y="685800"/>
            <a:ext cx="6619875" cy="3771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8495" y="1261745"/>
            <a:ext cx="5286375" cy="2619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175"/>
          <p:cNvSpPr/>
          <p:nvPr/>
        </p:nvSpPr>
        <p:spPr>
          <a:xfrm>
            <a:off x="2697460" y="2975215"/>
            <a:ext cx="868760" cy="868759"/>
          </a:xfrm>
          <a:custGeom>
            <a:avLst/>
            <a:gdLst>
              <a:gd name="connsiteX0" fmla="*/ 655320 w 1310640"/>
              <a:gd name="connsiteY0" fmla="*/ 365268 h 1310640"/>
              <a:gd name="connsiteX1" fmla="*/ 365268 w 1310640"/>
              <a:gd name="connsiteY1" fmla="*/ 655320 h 1310640"/>
              <a:gd name="connsiteX2" fmla="*/ 655320 w 1310640"/>
              <a:gd name="connsiteY2" fmla="*/ 945372 h 1310640"/>
              <a:gd name="connsiteX3" fmla="*/ 945372 w 1310640"/>
              <a:gd name="connsiteY3" fmla="*/ 655320 h 1310640"/>
              <a:gd name="connsiteX4" fmla="*/ 655320 w 1310640"/>
              <a:gd name="connsiteY4" fmla="*/ 365268 h 1310640"/>
              <a:gd name="connsiteX5" fmla="*/ 655320 w 1310640"/>
              <a:gd name="connsiteY5" fmla="*/ 0 h 1310640"/>
              <a:gd name="connsiteX6" fmla="*/ 1310640 w 1310640"/>
              <a:gd name="connsiteY6" fmla="*/ 655320 h 1310640"/>
              <a:gd name="connsiteX7" fmla="*/ 655320 w 1310640"/>
              <a:gd name="connsiteY7" fmla="*/ 1310640 h 1310640"/>
              <a:gd name="connsiteX8" fmla="*/ 0 w 1310640"/>
              <a:gd name="connsiteY8" fmla="*/ 655320 h 1310640"/>
              <a:gd name="connsiteX9" fmla="*/ 655320 w 1310640"/>
              <a:gd name="connsiteY9" fmla="*/ 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0640" h="1310640">
                <a:moveTo>
                  <a:pt x="655320" y="365268"/>
                </a:moveTo>
                <a:cubicBezTo>
                  <a:pt x="495129" y="365268"/>
                  <a:pt x="365268" y="495129"/>
                  <a:pt x="365268" y="655320"/>
                </a:cubicBezTo>
                <a:cubicBezTo>
                  <a:pt x="365268" y="815511"/>
                  <a:pt x="495129" y="945372"/>
                  <a:pt x="655320" y="945372"/>
                </a:cubicBezTo>
                <a:cubicBezTo>
                  <a:pt x="815511" y="945372"/>
                  <a:pt x="945372" y="815511"/>
                  <a:pt x="945372" y="655320"/>
                </a:cubicBezTo>
                <a:cubicBezTo>
                  <a:pt x="945372" y="495129"/>
                  <a:pt x="815511" y="365268"/>
                  <a:pt x="655320" y="365268"/>
                </a:cubicBezTo>
                <a:close/>
                <a:moveTo>
                  <a:pt x="655320" y="0"/>
                </a:moveTo>
                <a:cubicBezTo>
                  <a:pt x="1017243" y="0"/>
                  <a:pt x="1310640" y="293397"/>
                  <a:pt x="1310640" y="655320"/>
                </a:cubicBezTo>
                <a:cubicBezTo>
                  <a:pt x="1310640" y="1017243"/>
                  <a:pt x="1017243" y="1310640"/>
                  <a:pt x="655320" y="1310640"/>
                </a:cubicBezTo>
                <a:cubicBezTo>
                  <a:pt x="293397" y="1310640"/>
                  <a:pt x="0" y="1017243"/>
                  <a:pt x="0" y="655320"/>
                </a:cubicBezTo>
                <a:cubicBezTo>
                  <a:pt x="0" y="293397"/>
                  <a:pt x="293397" y="0"/>
                  <a:pt x="655320" y="0"/>
                </a:cubicBezTo>
                <a:close/>
              </a:path>
            </a:pathLst>
          </a:cu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 defTabSz="685800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5" name="图形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2012" y="-622207"/>
            <a:ext cx="4648173" cy="4234543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5785">
            <a:off x="7151821" y="142075"/>
            <a:ext cx="681020" cy="85127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5359183" y="776391"/>
            <a:ext cx="681020" cy="851275"/>
          </a:xfrm>
          <a:prstGeom prst="rect">
            <a:avLst/>
          </a:prstGeom>
        </p:spPr>
      </p:pic>
      <p:sp>
        <p:nvSpPr>
          <p:cNvPr id="43" name="椭圆 42"/>
          <p:cNvSpPr/>
          <p:nvPr/>
        </p:nvSpPr>
        <p:spPr>
          <a:xfrm>
            <a:off x="8128120" y="4421331"/>
            <a:ext cx="216024" cy="205072"/>
          </a:xfrm>
          <a:prstGeom prst="ellipse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6463184" y="3930449"/>
            <a:ext cx="181968" cy="172743"/>
          </a:xfrm>
          <a:prstGeom prst="ellipse">
            <a:avLst/>
          </a:prstGeom>
          <a:solidFill>
            <a:schemeClr val="accent5">
              <a:lumMod val="7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7100993" y="4085918"/>
            <a:ext cx="454659" cy="431610"/>
          </a:xfrm>
          <a:prstGeom prst="ellipse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8344149" y="3409595"/>
            <a:ext cx="316103" cy="300079"/>
          </a:xfrm>
          <a:prstGeom prst="ellipse">
            <a:avLst/>
          </a:prstGeom>
          <a:solidFill>
            <a:schemeClr val="accent5">
              <a:lumMod val="7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48" name="矩形 38"/>
          <p:cNvSpPr/>
          <p:nvPr/>
        </p:nvSpPr>
        <p:spPr>
          <a:xfrm rot="3043699">
            <a:off x="-61243" y="1316731"/>
            <a:ext cx="2444689" cy="1653146"/>
          </a:xfrm>
          <a:custGeom>
            <a:avLst/>
            <a:gdLst/>
            <a:ahLst/>
            <a:cxnLst/>
            <a:rect l="l" t="t" r="r" b="b"/>
            <a:pathLst>
              <a:path w="2444689" h="1653146">
                <a:moveTo>
                  <a:pt x="838513" y="0"/>
                </a:moveTo>
                <a:cubicBezTo>
                  <a:pt x="1221626" y="0"/>
                  <a:pt x="1544729" y="233079"/>
                  <a:pt x="1644205" y="551674"/>
                </a:cubicBezTo>
                <a:lnTo>
                  <a:pt x="1655029" y="551674"/>
                </a:lnTo>
                <a:cubicBezTo>
                  <a:pt x="1664584" y="706262"/>
                  <a:pt x="1757927" y="839180"/>
                  <a:pt x="1893050" y="910073"/>
                </a:cubicBezTo>
                <a:lnTo>
                  <a:pt x="1893050" y="920053"/>
                </a:lnTo>
                <a:cubicBezTo>
                  <a:pt x="1913830" y="924470"/>
                  <a:pt x="1933918" y="931800"/>
                  <a:pt x="1954031" y="939739"/>
                </a:cubicBezTo>
                <a:cubicBezTo>
                  <a:pt x="2286956" y="1071148"/>
                  <a:pt x="2500822" y="1319607"/>
                  <a:pt x="2431716" y="1494688"/>
                </a:cubicBezTo>
                <a:cubicBezTo>
                  <a:pt x="2362610" y="1669769"/>
                  <a:pt x="2036699" y="1705173"/>
                  <a:pt x="1703775" y="1573765"/>
                </a:cubicBezTo>
                <a:cubicBezTo>
                  <a:pt x="1642635" y="1549633"/>
                  <a:pt x="1585511" y="1521553"/>
                  <a:pt x="1534048" y="1489710"/>
                </a:cubicBezTo>
                <a:lnTo>
                  <a:pt x="1534048" y="1504671"/>
                </a:lnTo>
                <a:cubicBezTo>
                  <a:pt x="1462213" y="1460863"/>
                  <a:pt x="1376718" y="1436303"/>
                  <a:pt x="1285188" y="1436303"/>
                </a:cubicBezTo>
                <a:cubicBezTo>
                  <a:pt x="1205095" y="1436303"/>
                  <a:pt x="1129623" y="1455109"/>
                  <a:pt x="1064341" y="1490219"/>
                </a:cubicBezTo>
                <a:cubicBezTo>
                  <a:pt x="993129" y="1511531"/>
                  <a:pt x="917083" y="1521334"/>
                  <a:pt x="838513" y="1521334"/>
                </a:cubicBezTo>
                <a:cubicBezTo>
                  <a:pt x="375415" y="1521334"/>
                  <a:pt x="0" y="1180772"/>
                  <a:pt x="0" y="760667"/>
                </a:cubicBezTo>
                <a:cubicBezTo>
                  <a:pt x="0" y="340562"/>
                  <a:pt x="375415" y="0"/>
                  <a:pt x="838513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 rot="17628288">
            <a:off x="1873986" y="3470845"/>
            <a:ext cx="144016" cy="177572"/>
          </a:xfrm>
          <a:prstGeom prst="ellipse">
            <a:avLst/>
          </a:prstGeom>
          <a:solidFill>
            <a:schemeClr val="accent1">
              <a:lumMod val="20000"/>
              <a:lumOff val="8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50" name="TextBox 49"/>
          <p:cNvSpPr txBox="1"/>
          <p:nvPr/>
        </p:nvSpPr>
        <p:spPr>
          <a:xfrm>
            <a:off x="1259634" y="1812557"/>
            <a:ext cx="1872208" cy="110553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defTabSz="685800">
              <a:defRPr/>
            </a:pPr>
            <a:r>
              <a:rPr lang="zh-CN" altLang="en-US" sz="6600" b="1" dirty="0">
                <a:solidFill>
                  <a:prstClr val="black">
                    <a:lumMod val="75000"/>
                    <a:lumOff val="25000"/>
                  </a:prst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谢谢</a:t>
            </a:r>
            <a:endParaRPr lang="en-US" sz="6600" b="1" dirty="0">
              <a:solidFill>
                <a:prstClr val="black">
                  <a:lumMod val="75000"/>
                  <a:lumOff val="25000"/>
                </a:prstClr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57" name="Straight Connector 4"/>
          <p:cNvCxnSpPr/>
          <p:nvPr/>
        </p:nvCxnSpPr>
        <p:spPr>
          <a:xfrm>
            <a:off x="395538" y="339502"/>
            <a:ext cx="360040" cy="0"/>
          </a:xfrm>
          <a:prstGeom prst="line">
            <a:avLst/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bject 6"/>
          <p:cNvSpPr/>
          <p:nvPr/>
        </p:nvSpPr>
        <p:spPr>
          <a:xfrm>
            <a:off x="387086" y="3802602"/>
            <a:ext cx="0" cy="793750"/>
          </a:xfrm>
          <a:custGeom>
            <a:avLst/>
            <a:gdLst/>
            <a:ahLst/>
            <a:cxnLst/>
            <a:rect l="l" t="t" r="r" b="b"/>
            <a:pathLst>
              <a:path h="793750">
                <a:moveTo>
                  <a:pt x="0" y="0"/>
                </a:moveTo>
                <a:lnTo>
                  <a:pt x="0" y="793750"/>
                </a:lnTo>
              </a:path>
            </a:pathLst>
          </a:custGeom>
          <a:ln w="12192">
            <a:solidFill>
              <a:srgbClr val="2F559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7"/>
          <p:cNvSpPr/>
          <p:nvPr/>
        </p:nvSpPr>
        <p:spPr>
          <a:xfrm>
            <a:off x="278049" y="4689630"/>
            <a:ext cx="208918" cy="208918"/>
          </a:xfrm>
          <a:custGeom>
            <a:avLst/>
            <a:gdLst/>
            <a:ahLst/>
            <a:cxnLst/>
            <a:rect l="l" t="t" r="r" b="b"/>
            <a:pathLst>
              <a:path w="113030" h="113029">
                <a:moveTo>
                  <a:pt x="27368" y="0"/>
                </a:moveTo>
                <a:lnTo>
                  <a:pt x="0" y="27368"/>
                </a:lnTo>
                <a:lnTo>
                  <a:pt x="29083" y="56451"/>
                </a:lnTo>
                <a:lnTo>
                  <a:pt x="0" y="85534"/>
                </a:lnTo>
                <a:lnTo>
                  <a:pt x="27368" y="112903"/>
                </a:lnTo>
                <a:lnTo>
                  <a:pt x="56451" y="83820"/>
                </a:lnTo>
                <a:lnTo>
                  <a:pt x="111188" y="83820"/>
                </a:lnTo>
                <a:lnTo>
                  <a:pt x="83820" y="56451"/>
                </a:lnTo>
                <a:lnTo>
                  <a:pt x="111188" y="29083"/>
                </a:lnTo>
                <a:lnTo>
                  <a:pt x="56451" y="29083"/>
                </a:lnTo>
                <a:lnTo>
                  <a:pt x="27368" y="0"/>
                </a:lnTo>
                <a:close/>
              </a:path>
              <a:path w="113030" h="113029">
                <a:moveTo>
                  <a:pt x="111188" y="83820"/>
                </a:moveTo>
                <a:lnTo>
                  <a:pt x="56451" y="83820"/>
                </a:lnTo>
                <a:lnTo>
                  <a:pt x="85534" y="112903"/>
                </a:lnTo>
                <a:lnTo>
                  <a:pt x="112903" y="85534"/>
                </a:lnTo>
                <a:lnTo>
                  <a:pt x="111188" y="83820"/>
                </a:lnTo>
                <a:close/>
              </a:path>
              <a:path w="113030" h="113029">
                <a:moveTo>
                  <a:pt x="85534" y="0"/>
                </a:moveTo>
                <a:lnTo>
                  <a:pt x="56451" y="29083"/>
                </a:lnTo>
                <a:lnTo>
                  <a:pt x="111188" y="29083"/>
                </a:lnTo>
                <a:lnTo>
                  <a:pt x="112903" y="27368"/>
                </a:lnTo>
                <a:lnTo>
                  <a:pt x="85534" y="0"/>
                </a:lnTo>
                <a:close/>
              </a:path>
            </a:pathLst>
          </a:custGeom>
          <a:solidFill>
            <a:srgbClr val="2F55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矩形 10"/>
          <p:cNvSpPr/>
          <p:nvPr/>
        </p:nvSpPr>
        <p:spPr>
          <a:xfrm>
            <a:off x="5083812" y="-140335"/>
            <a:ext cx="4584700" cy="3824605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spcCol="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~1\AppData\Local\Temp\Rar$DRa0.778\5cd28bc041bcb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xfrm>
            <a:off x="-1016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-10160" y="0"/>
            <a:ext cx="4572000" cy="5143500"/>
          </a:xfrm>
          <a:prstGeom prst="rect">
            <a:avLst/>
          </a:prstGeom>
          <a:gradFill>
            <a:gsLst>
              <a:gs pos="0">
                <a:srgbClr val="194DA7">
                  <a:alpha val="84000"/>
                </a:srgbClr>
              </a:gs>
              <a:gs pos="100000">
                <a:srgbClr val="194DA7">
                  <a:alpha val="74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14147" y="771550"/>
            <a:ext cx="2313196" cy="26167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14092" y="1635646"/>
            <a:ext cx="832025" cy="288539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800"/>
            <a:r>
              <a:rPr lang="en-US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endParaRPr lang="zh-CN" altLang="en-US" sz="1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036490" y="1995686"/>
            <a:ext cx="387231" cy="0"/>
          </a:xfrm>
          <a:prstGeom prst="line">
            <a:avLst/>
          </a:prstGeom>
          <a:ln w="15875"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110482" y="1995686"/>
            <a:ext cx="3455219" cy="559435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685800"/>
            <a:r>
              <a:rPr lang="zh-CN" altLang="en-US" sz="3200" b="1" dirty="0">
                <a:solidFill>
                  <a:srgbClr val="182140"/>
                </a:solidFill>
                <a:latin typeface="方正大标宋简体" panose="03000509000000000000" pitchFamily="2" charset="-122"/>
                <a:ea typeface="方正大标宋简体" panose="03000509000000000000" pitchFamily="2" charset="-122"/>
              </a:rPr>
              <a:t>看看二课大数据</a:t>
            </a:r>
            <a:endParaRPr lang="zh-CN" altLang="en-US" sz="3200" b="1" dirty="0">
              <a:solidFill>
                <a:srgbClr val="182140"/>
              </a:solidFill>
              <a:latin typeface="方正大标宋简体" panose="03000509000000000000" pitchFamily="2" charset="-122"/>
              <a:ea typeface="方正大标宋简体" panose="03000509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28372" y="2211710"/>
            <a:ext cx="1684743" cy="117475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800"/>
            <a:r>
              <a:rPr lang="en-US" altLang="zh-CN" sz="7200" b="1" dirty="0">
                <a:solidFill>
                  <a:prstClr val="white"/>
                </a:solidFill>
                <a:latin typeface="Arual" pitchFamily="2" charset="0"/>
                <a:ea typeface="Arual" pitchFamily="2" charset="0"/>
              </a:rPr>
              <a:t>03</a:t>
            </a:r>
            <a:endParaRPr lang="zh-CN" altLang="en-US" sz="7200" b="1" dirty="0">
              <a:solidFill>
                <a:prstClr val="white"/>
              </a:solidFill>
              <a:latin typeface="Arual" pitchFamily="2" charset="0"/>
              <a:ea typeface="Arual" pitchFamily="2" charset="0"/>
            </a:endParaRPr>
          </a:p>
        </p:txBody>
      </p:sp>
      <p:sp>
        <p:nvSpPr>
          <p:cNvPr id="28" name="Freeform: Shape 87"/>
          <p:cNvSpPr/>
          <p:nvPr/>
        </p:nvSpPr>
        <p:spPr>
          <a:xfrm>
            <a:off x="7947753" y="-452586"/>
            <a:ext cx="1728193" cy="1728192"/>
          </a:xfrm>
          <a:custGeom>
            <a:avLst/>
            <a:gdLst>
              <a:gd name="connsiteX0" fmla="*/ 655320 w 1310640"/>
              <a:gd name="connsiteY0" fmla="*/ 365268 h 1310640"/>
              <a:gd name="connsiteX1" fmla="*/ 365268 w 1310640"/>
              <a:gd name="connsiteY1" fmla="*/ 655320 h 1310640"/>
              <a:gd name="connsiteX2" fmla="*/ 655320 w 1310640"/>
              <a:gd name="connsiteY2" fmla="*/ 945372 h 1310640"/>
              <a:gd name="connsiteX3" fmla="*/ 945372 w 1310640"/>
              <a:gd name="connsiteY3" fmla="*/ 655320 h 1310640"/>
              <a:gd name="connsiteX4" fmla="*/ 655320 w 1310640"/>
              <a:gd name="connsiteY4" fmla="*/ 365268 h 1310640"/>
              <a:gd name="connsiteX5" fmla="*/ 655320 w 1310640"/>
              <a:gd name="connsiteY5" fmla="*/ 0 h 1310640"/>
              <a:gd name="connsiteX6" fmla="*/ 1310640 w 1310640"/>
              <a:gd name="connsiteY6" fmla="*/ 655320 h 1310640"/>
              <a:gd name="connsiteX7" fmla="*/ 655320 w 1310640"/>
              <a:gd name="connsiteY7" fmla="*/ 1310640 h 1310640"/>
              <a:gd name="connsiteX8" fmla="*/ 0 w 1310640"/>
              <a:gd name="connsiteY8" fmla="*/ 655320 h 1310640"/>
              <a:gd name="connsiteX9" fmla="*/ 655320 w 1310640"/>
              <a:gd name="connsiteY9" fmla="*/ 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0640" h="1310640">
                <a:moveTo>
                  <a:pt x="655320" y="365268"/>
                </a:moveTo>
                <a:cubicBezTo>
                  <a:pt x="495129" y="365268"/>
                  <a:pt x="365268" y="495129"/>
                  <a:pt x="365268" y="655320"/>
                </a:cubicBezTo>
                <a:cubicBezTo>
                  <a:pt x="365268" y="815511"/>
                  <a:pt x="495129" y="945372"/>
                  <a:pt x="655320" y="945372"/>
                </a:cubicBezTo>
                <a:cubicBezTo>
                  <a:pt x="815511" y="945372"/>
                  <a:pt x="945372" y="815511"/>
                  <a:pt x="945372" y="655320"/>
                </a:cubicBezTo>
                <a:cubicBezTo>
                  <a:pt x="945372" y="495129"/>
                  <a:pt x="815511" y="365268"/>
                  <a:pt x="655320" y="365268"/>
                </a:cubicBezTo>
                <a:close/>
                <a:moveTo>
                  <a:pt x="655320" y="0"/>
                </a:moveTo>
                <a:cubicBezTo>
                  <a:pt x="1017243" y="0"/>
                  <a:pt x="1310640" y="293397"/>
                  <a:pt x="1310640" y="655320"/>
                </a:cubicBezTo>
                <a:cubicBezTo>
                  <a:pt x="1310640" y="1017243"/>
                  <a:pt x="1017243" y="1310640"/>
                  <a:pt x="655320" y="1310640"/>
                </a:cubicBezTo>
                <a:cubicBezTo>
                  <a:pt x="293397" y="1310640"/>
                  <a:pt x="0" y="1017243"/>
                  <a:pt x="0" y="655320"/>
                </a:cubicBezTo>
                <a:cubicBezTo>
                  <a:pt x="0" y="293397"/>
                  <a:pt x="293397" y="0"/>
                  <a:pt x="65532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314356" y="483518"/>
            <a:ext cx="227330" cy="215805"/>
          </a:xfrm>
          <a:prstGeom prst="ellipse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7712063" y="811905"/>
            <a:ext cx="113665" cy="107903"/>
          </a:xfrm>
          <a:prstGeom prst="ellipse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占位符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5" b="33805"/>
          <a:stretch>
            <a:fillRect/>
          </a:stretch>
        </p:blipFill>
        <p:spPr>
          <a:xfrm>
            <a:off x="1" y="2800350"/>
            <a:ext cx="9144000" cy="2388262"/>
          </a:xfrm>
          <a:custGeom>
            <a:avLst/>
            <a:gdLst>
              <a:gd name="connsiteX0" fmla="*/ 0 w 12192000"/>
              <a:gd name="connsiteY0" fmla="*/ 0 h 3184349"/>
              <a:gd name="connsiteX1" fmla="*/ 12192000 w 12192000"/>
              <a:gd name="connsiteY1" fmla="*/ 0 h 3184349"/>
              <a:gd name="connsiteX2" fmla="*/ 12192000 w 12192000"/>
              <a:gd name="connsiteY2" fmla="*/ 3184349 h 3184349"/>
              <a:gd name="connsiteX3" fmla="*/ 0 w 12192000"/>
              <a:gd name="connsiteY3" fmla="*/ 3184349 h 3184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84349">
                <a:moveTo>
                  <a:pt x="0" y="0"/>
                </a:moveTo>
                <a:lnTo>
                  <a:pt x="12192000" y="0"/>
                </a:lnTo>
                <a:lnTo>
                  <a:pt x="12192000" y="3184349"/>
                </a:lnTo>
                <a:lnTo>
                  <a:pt x="0" y="3184349"/>
                </a:lnTo>
                <a:close/>
              </a:path>
            </a:pathLst>
          </a:custGeom>
        </p:spPr>
      </p:pic>
      <p:sp>
        <p:nvSpPr>
          <p:cNvPr id="16" name="Rectangle 15"/>
          <p:cNvSpPr/>
          <p:nvPr/>
        </p:nvSpPr>
        <p:spPr>
          <a:xfrm>
            <a:off x="1" y="2800350"/>
            <a:ext cx="9144000" cy="2388262"/>
          </a:xfrm>
          <a:prstGeom prst="rect">
            <a:avLst/>
          </a:prstGeom>
          <a:solidFill>
            <a:schemeClr val="accent5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706940" y="1046502"/>
            <a:ext cx="4157662" cy="2757488"/>
          </a:xfrm>
          <a:prstGeom prst="roundRect">
            <a:avLst>
              <a:gd name="adj" fmla="val 4710"/>
            </a:avLst>
          </a:prstGeom>
          <a:solidFill>
            <a:schemeClr val="bg1"/>
          </a:solidFill>
          <a:ln>
            <a:noFill/>
          </a:ln>
          <a:effectLst>
            <a:outerShdw blurRad="952500" dist="520700" dir="2700000" sx="88000" sy="88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34" tIns="34289" rIns="68534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" name="Rounded Rectangle 3"/>
          <p:cNvSpPr/>
          <p:nvPr/>
        </p:nvSpPr>
        <p:spPr>
          <a:xfrm>
            <a:off x="279399" y="1046502"/>
            <a:ext cx="4157662" cy="2757488"/>
          </a:xfrm>
          <a:prstGeom prst="roundRect">
            <a:avLst>
              <a:gd name="adj" fmla="val 4710"/>
            </a:avLst>
          </a:prstGeom>
          <a:solidFill>
            <a:schemeClr val="bg1"/>
          </a:solidFill>
          <a:ln>
            <a:noFill/>
          </a:ln>
          <a:effectLst>
            <a:outerShdw blurRad="952500" dist="520700" dir="2700000" sx="88000" sy="88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34" tIns="34289" rIns="68534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28315" y="1418853"/>
            <a:ext cx="469903" cy="469903"/>
            <a:chOff x="5649381" y="958562"/>
            <a:chExt cx="887116" cy="887116"/>
          </a:xfrm>
        </p:grpSpPr>
        <p:sp>
          <p:nvSpPr>
            <p:cNvPr id="8" name="Oval 7"/>
            <p:cNvSpPr/>
            <p:nvPr/>
          </p:nvSpPr>
          <p:spPr>
            <a:xfrm>
              <a:off x="5649381" y="958562"/>
              <a:ext cx="887116" cy="88711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457200" sx="98000" sy="98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>
                <a:defRPr/>
              </a:pPr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0" name="Freeform 30"/>
            <p:cNvSpPr>
              <a:spLocks noEditPoints="1"/>
            </p:cNvSpPr>
            <p:nvPr/>
          </p:nvSpPr>
          <p:spPr bwMode="auto">
            <a:xfrm>
              <a:off x="5922283" y="1229876"/>
              <a:ext cx="341313" cy="344488"/>
            </a:xfrm>
            <a:custGeom>
              <a:avLst/>
              <a:gdLst>
                <a:gd name="T0" fmla="*/ 127 w 218"/>
                <a:gd name="T1" fmla="*/ 46 h 220"/>
                <a:gd name="T2" fmla="*/ 109 w 218"/>
                <a:gd name="T3" fmla="*/ 34 h 220"/>
                <a:gd name="T4" fmla="*/ 112 w 218"/>
                <a:gd name="T5" fmla="*/ 64 h 220"/>
                <a:gd name="T6" fmla="*/ 125 w 218"/>
                <a:gd name="T7" fmla="*/ 57 h 220"/>
                <a:gd name="T8" fmla="*/ 114 w 218"/>
                <a:gd name="T9" fmla="*/ 56 h 220"/>
                <a:gd name="T10" fmla="*/ 111 w 218"/>
                <a:gd name="T11" fmla="*/ 42 h 220"/>
                <a:gd name="T12" fmla="*/ 119 w 218"/>
                <a:gd name="T13" fmla="*/ 47 h 220"/>
                <a:gd name="T14" fmla="*/ 126 w 218"/>
                <a:gd name="T15" fmla="*/ 89 h 220"/>
                <a:gd name="T16" fmla="*/ 120 w 218"/>
                <a:gd name="T17" fmla="*/ 99 h 220"/>
                <a:gd name="T18" fmla="*/ 130 w 218"/>
                <a:gd name="T19" fmla="*/ 106 h 220"/>
                <a:gd name="T20" fmla="*/ 126 w 218"/>
                <a:gd name="T21" fmla="*/ 89 h 220"/>
                <a:gd name="T22" fmla="*/ 40 w 218"/>
                <a:gd name="T23" fmla="*/ 115 h 220"/>
                <a:gd name="T24" fmla="*/ 47 w 218"/>
                <a:gd name="T25" fmla="*/ 128 h 220"/>
                <a:gd name="T26" fmla="*/ 54 w 218"/>
                <a:gd name="T27" fmla="*/ 124 h 220"/>
                <a:gd name="T28" fmla="*/ 45 w 218"/>
                <a:gd name="T29" fmla="*/ 111 h 220"/>
                <a:gd name="T30" fmla="*/ 79 w 218"/>
                <a:gd name="T31" fmla="*/ 104 h 220"/>
                <a:gd name="T32" fmla="*/ 90 w 218"/>
                <a:gd name="T33" fmla="*/ 124 h 220"/>
                <a:gd name="T34" fmla="*/ 103 w 218"/>
                <a:gd name="T35" fmla="*/ 108 h 220"/>
                <a:gd name="T36" fmla="*/ 91 w 218"/>
                <a:gd name="T37" fmla="*/ 116 h 220"/>
                <a:gd name="T38" fmla="*/ 86 w 218"/>
                <a:gd name="T39" fmla="*/ 108 h 220"/>
                <a:gd name="T40" fmla="*/ 90 w 218"/>
                <a:gd name="T41" fmla="*/ 106 h 220"/>
                <a:gd name="T42" fmla="*/ 91 w 218"/>
                <a:gd name="T43" fmla="*/ 116 h 220"/>
                <a:gd name="T44" fmla="*/ 157 w 218"/>
                <a:gd name="T45" fmla="*/ 128 h 220"/>
                <a:gd name="T46" fmla="*/ 160 w 218"/>
                <a:gd name="T47" fmla="*/ 156 h 220"/>
                <a:gd name="T48" fmla="*/ 172 w 218"/>
                <a:gd name="T49" fmla="*/ 149 h 220"/>
                <a:gd name="T50" fmla="*/ 166 w 218"/>
                <a:gd name="T51" fmla="*/ 145 h 220"/>
                <a:gd name="T52" fmla="*/ 155 w 218"/>
                <a:gd name="T53" fmla="*/ 143 h 220"/>
                <a:gd name="T54" fmla="*/ 160 w 218"/>
                <a:gd name="T55" fmla="*/ 136 h 220"/>
                <a:gd name="T56" fmla="*/ 166 w 218"/>
                <a:gd name="T57" fmla="*/ 145 h 220"/>
                <a:gd name="T58" fmla="*/ 131 w 218"/>
                <a:gd name="T59" fmla="*/ 0 h 220"/>
                <a:gd name="T60" fmla="*/ 24 w 218"/>
                <a:gd name="T61" fmla="*/ 54 h 220"/>
                <a:gd name="T62" fmla="*/ 22 w 218"/>
                <a:gd name="T63" fmla="*/ 180 h 220"/>
                <a:gd name="T64" fmla="*/ 65 w 218"/>
                <a:gd name="T65" fmla="*/ 206 h 220"/>
                <a:gd name="T66" fmla="*/ 93 w 218"/>
                <a:gd name="T67" fmla="*/ 206 h 220"/>
                <a:gd name="T68" fmla="*/ 101 w 218"/>
                <a:gd name="T69" fmla="*/ 180 h 220"/>
                <a:gd name="T70" fmla="*/ 115 w 218"/>
                <a:gd name="T71" fmla="*/ 204 h 220"/>
                <a:gd name="T72" fmla="*/ 129 w 218"/>
                <a:gd name="T73" fmla="*/ 180 h 220"/>
                <a:gd name="T74" fmla="*/ 133 w 218"/>
                <a:gd name="T75" fmla="*/ 1 h 220"/>
                <a:gd name="T76" fmla="*/ 121 w 218"/>
                <a:gd name="T77" fmla="*/ 190 h 220"/>
                <a:gd name="T78" fmla="*/ 109 w 218"/>
                <a:gd name="T79" fmla="*/ 190 h 220"/>
                <a:gd name="T80" fmla="*/ 85 w 218"/>
                <a:gd name="T81" fmla="*/ 172 h 220"/>
                <a:gd name="T82" fmla="*/ 79 w 218"/>
                <a:gd name="T83" fmla="*/ 212 h 220"/>
                <a:gd name="T84" fmla="*/ 73 w 218"/>
                <a:gd name="T85" fmla="*/ 172 h 220"/>
                <a:gd name="T86" fmla="*/ 31 w 218"/>
                <a:gd name="T87" fmla="*/ 59 h 220"/>
                <a:gd name="T88" fmla="*/ 206 w 218"/>
                <a:gd name="T89" fmla="*/ 17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8" h="220">
                  <a:moveTo>
                    <a:pt x="125" y="57"/>
                  </a:moveTo>
                  <a:cubicBezTo>
                    <a:pt x="127" y="54"/>
                    <a:pt x="128" y="50"/>
                    <a:pt x="127" y="46"/>
                  </a:cubicBezTo>
                  <a:cubicBezTo>
                    <a:pt x="125" y="39"/>
                    <a:pt x="119" y="34"/>
                    <a:pt x="112" y="34"/>
                  </a:cubicBezTo>
                  <a:cubicBezTo>
                    <a:pt x="111" y="34"/>
                    <a:pt x="110" y="34"/>
                    <a:pt x="109" y="34"/>
                  </a:cubicBezTo>
                  <a:cubicBezTo>
                    <a:pt x="101" y="36"/>
                    <a:pt x="96" y="44"/>
                    <a:pt x="98" y="52"/>
                  </a:cubicBezTo>
                  <a:cubicBezTo>
                    <a:pt x="100" y="59"/>
                    <a:pt x="106" y="64"/>
                    <a:pt x="112" y="64"/>
                  </a:cubicBezTo>
                  <a:cubicBezTo>
                    <a:pt x="113" y="64"/>
                    <a:pt x="115" y="64"/>
                    <a:pt x="116" y="63"/>
                  </a:cubicBezTo>
                  <a:cubicBezTo>
                    <a:pt x="119" y="63"/>
                    <a:pt x="123" y="60"/>
                    <a:pt x="125" y="57"/>
                  </a:cubicBezTo>
                  <a:close/>
                  <a:moveTo>
                    <a:pt x="118" y="53"/>
                  </a:moveTo>
                  <a:cubicBezTo>
                    <a:pt x="117" y="54"/>
                    <a:pt x="116" y="55"/>
                    <a:pt x="114" y="56"/>
                  </a:cubicBezTo>
                  <a:cubicBezTo>
                    <a:pt x="110" y="56"/>
                    <a:pt x="107" y="54"/>
                    <a:pt x="106" y="50"/>
                  </a:cubicBezTo>
                  <a:cubicBezTo>
                    <a:pt x="105" y="47"/>
                    <a:pt x="107" y="43"/>
                    <a:pt x="111" y="42"/>
                  </a:cubicBezTo>
                  <a:cubicBezTo>
                    <a:pt x="111" y="42"/>
                    <a:pt x="112" y="42"/>
                    <a:pt x="112" y="42"/>
                  </a:cubicBezTo>
                  <a:cubicBezTo>
                    <a:pt x="116" y="42"/>
                    <a:pt x="118" y="44"/>
                    <a:pt x="119" y="47"/>
                  </a:cubicBezTo>
                  <a:cubicBezTo>
                    <a:pt x="119" y="49"/>
                    <a:pt x="119" y="51"/>
                    <a:pt x="118" y="53"/>
                  </a:cubicBezTo>
                  <a:close/>
                  <a:moveTo>
                    <a:pt x="126" y="89"/>
                  </a:moveTo>
                  <a:cubicBezTo>
                    <a:pt x="124" y="90"/>
                    <a:pt x="122" y="91"/>
                    <a:pt x="121" y="93"/>
                  </a:cubicBezTo>
                  <a:cubicBezTo>
                    <a:pt x="120" y="95"/>
                    <a:pt x="120" y="97"/>
                    <a:pt x="120" y="99"/>
                  </a:cubicBezTo>
                  <a:cubicBezTo>
                    <a:pt x="121" y="103"/>
                    <a:pt x="124" y="106"/>
                    <a:pt x="128" y="106"/>
                  </a:cubicBezTo>
                  <a:cubicBezTo>
                    <a:pt x="129" y="106"/>
                    <a:pt x="129" y="106"/>
                    <a:pt x="130" y="106"/>
                  </a:cubicBezTo>
                  <a:cubicBezTo>
                    <a:pt x="134" y="105"/>
                    <a:pt x="137" y="100"/>
                    <a:pt x="136" y="95"/>
                  </a:cubicBezTo>
                  <a:cubicBezTo>
                    <a:pt x="135" y="91"/>
                    <a:pt x="131" y="88"/>
                    <a:pt x="126" y="89"/>
                  </a:cubicBezTo>
                  <a:close/>
                  <a:moveTo>
                    <a:pt x="45" y="111"/>
                  </a:moveTo>
                  <a:cubicBezTo>
                    <a:pt x="43" y="112"/>
                    <a:pt x="41" y="113"/>
                    <a:pt x="40" y="115"/>
                  </a:cubicBezTo>
                  <a:cubicBezTo>
                    <a:pt x="39" y="117"/>
                    <a:pt x="38" y="119"/>
                    <a:pt x="39" y="121"/>
                  </a:cubicBezTo>
                  <a:cubicBezTo>
                    <a:pt x="40" y="125"/>
                    <a:pt x="43" y="128"/>
                    <a:pt x="47" y="128"/>
                  </a:cubicBezTo>
                  <a:cubicBezTo>
                    <a:pt x="47" y="128"/>
                    <a:pt x="48" y="128"/>
                    <a:pt x="49" y="128"/>
                  </a:cubicBezTo>
                  <a:cubicBezTo>
                    <a:pt x="51" y="127"/>
                    <a:pt x="53" y="126"/>
                    <a:pt x="54" y="124"/>
                  </a:cubicBezTo>
                  <a:cubicBezTo>
                    <a:pt x="55" y="122"/>
                    <a:pt x="55" y="120"/>
                    <a:pt x="55" y="118"/>
                  </a:cubicBezTo>
                  <a:cubicBezTo>
                    <a:pt x="54" y="113"/>
                    <a:pt x="49" y="110"/>
                    <a:pt x="45" y="111"/>
                  </a:cubicBezTo>
                  <a:close/>
                  <a:moveTo>
                    <a:pt x="87" y="98"/>
                  </a:moveTo>
                  <a:cubicBezTo>
                    <a:pt x="84" y="99"/>
                    <a:pt x="81" y="101"/>
                    <a:pt x="79" y="104"/>
                  </a:cubicBezTo>
                  <a:cubicBezTo>
                    <a:pt x="77" y="107"/>
                    <a:pt x="76" y="110"/>
                    <a:pt x="77" y="114"/>
                  </a:cubicBezTo>
                  <a:cubicBezTo>
                    <a:pt x="79" y="120"/>
                    <a:pt x="84" y="124"/>
                    <a:pt x="90" y="124"/>
                  </a:cubicBezTo>
                  <a:cubicBezTo>
                    <a:pt x="91" y="124"/>
                    <a:pt x="92" y="124"/>
                    <a:pt x="93" y="124"/>
                  </a:cubicBezTo>
                  <a:cubicBezTo>
                    <a:pt x="100" y="122"/>
                    <a:pt x="104" y="115"/>
                    <a:pt x="103" y="108"/>
                  </a:cubicBezTo>
                  <a:cubicBezTo>
                    <a:pt x="101" y="101"/>
                    <a:pt x="94" y="96"/>
                    <a:pt x="87" y="98"/>
                  </a:cubicBezTo>
                  <a:close/>
                  <a:moveTo>
                    <a:pt x="91" y="116"/>
                  </a:moveTo>
                  <a:cubicBezTo>
                    <a:pt x="88" y="116"/>
                    <a:pt x="86" y="115"/>
                    <a:pt x="85" y="112"/>
                  </a:cubicBezTo>
                  <a:cubicBezTo>
                    <a:pt x="85" y="111"/>
                    <a:pt x="85" y="109"/>
                    <a:pt x="86" y="108"/>
                  </a:cubicBezTo>
                  <a:cubicBezTo>
                    <a:pt x="86" y="107"/>
                    <a:pt x="88" y="106"/>
                    <a:pt x="89" y="106"/>
                  </a:cubicBezTo>
                  <a:cubicBezTo>
                    <a:pt x="89" y="106"/>
                    <a:pt x="90" y="106"/>
                    <a:pt x="90" y="106"/>
                  </a:cubicBezTo>
                  <a:cubicBezTo>
                    <a:pt x="92" y="106"/>
                    <a:pt x="94" y="107"/>
                    <a:pt x="95" y="110"/>
                  </a:cubicBezTo>
                  <a:cubicBezTo>
                    <a:pt x="96" y="112"/>
                    <a:pt x="94" y="115"/>
                    <a:pt x="91" y="116"/>
                  </a:cubicBezTo>
                  <a:close/>
                  <a:moveTo>
                    <a:pt x="174" y="139"/>
                  </a:moveTo>
                  <a:cubicBezTo>
                    <a:pt x="173" y="131"/>
                    <a:pt x="165" y="126"/>
                    <a:pt x="157" y="128"/>
                  </a:cubicBezTo>
                  <a:cubicBezTo>
                    <a:pt x="150" y="129"/>
                    <a:pt x="145" y="137"/>
                    <a:pt x="147" y="145"/>
                  </a:cubicBezTo>
                  <a:cubicBezTo>
                    <a:pt x="148" y="151"/>
                    <a:pt x="154" y="156"/>
                    <a:pt x="160" y="156"/>
                  </a:cubicBezTo>
                  <a:cubicBezTo>
                    <a:pt x="161" y="156"/>
                    <a:pt x="162" y="156"/>
                    <a:pt x="163" y="156"/>
                  </a:cubicBezTo>
                  <a:cubicBezTo>
                    <a:pt x="167" y="155"/>
                    <a:pt x="170" y="153"/>
                    <a:pt x="172" y="149"/>
                  </a:cubicBezTo>
                  <a:cubicBezTo>
                    <a:pt x="174" y="146"/>
                    <a:pt x="175" y="142"/>
                    <a:pt x="174" y="139"/>
                  </a:cubicBezTo>
                  <a:close/>
                  <a:moveTo>
                    <a:pt x="166" y="145"/>
                  </a:moveTo>
                  <a:cubicBezTo>
                    <a:pt x="165" y="146"/>
                    <a:pt x="163" y="147"/>
                    <a:pt x="162" y="148"/>
                  </a:cubicBezTo>
                  <a:cubicBezTo>
                    <a:pt x="159" y="148"/>
                    <a:pt x="155" y="146"/>
                    <a:pt x="155" y="143"/>
                  </a:cubicBezTo>
                  <a:cubicBezTo>
                    <a:pt x="154" y="140"/>
                    <a:pt x="156" y="136"/>
                    <a:pt x="159" y="136"/>
                  </a:cubicBezTo>
                  <a:cubicBezTo>
                    <a:pt x="160" y="136"/>
                    <a:pt x="160" y="136"/>
                    <a:pt x="160" y="136"/>
                  </a:cubicBezTo>
                  <a:cubicBezTo>
                    <a:pt x="163" y="136"/>
                    <a:pt x="166" y="138"/>
                    <a:pt x="166" y="140"/>
                  </a:cubicBezTo>
                  <a:cubicBezTo>
                    <a:pt x="167" y="142"/>
                    <a:pt x="166" y="144"/>
                    <a:pt x="166" y="145"/>
                  </a:cubicBezTo>
                  <a:close/>
                  <a:moveTo>
                    <a:pt x="133" y="1"/>
                  </a:moveTo>
                  <a:cubicBezTo>
                    <a:pt x="131" y="0"/>
                    <a:pt x="131" y="0"/>
                    <a:pt x="131" y="0"/>
                  </a:cubicBezTo>
                  <a:cubicBezTo>
                    <a:pt x="129" y="0"/>
                    <a:pt x="126" y="0"/>
                    <a:pt x="124" y="0"/>
                  </a:cubicBezTo>
                  <a:cubicBezTo>
                    <a:pt x="82" y="0"/>
                    <a:pt x="46" y="20"/>
                    <a:pt x="24" y="54"/>
                  </a:cubicBezTo>
                  <a:cubicBezTo>
                    <a:pt x="1" y="91"/>
                    <a:pt x="0" y="138"/>
                    <a:pt x="21" y="178"/>
                  </a:cubicBezTo>
                  <a:cubicBezTo>
                    <a:pt x="22" y="180"/>
                    <a:pt x="22" y="180"/>
                    <a:pt x="22" y="180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65" y="206"/>
                    <a:pt x="65" y="206"/>
                    <a:pt x="65" y="206"/>
                  </a:cubicBezTo>
                  <a:cubicBezTo>
                    <a:pt x="65" y="214"/>
                    <a:pt x="71" y="220"/>
                    <a:pt x="79" y="220"/>
                  </a:cubicBezTo>
                  <a:cubicBezTo>
                    <a:pt x="87" y="220"/>
                    <a:pt x="93" y="214"/>
                    <a:pt x="93" y="206"/>
                  </a:cubicBezTo>
                  <a:cubicBezTo>
                    <a:pt x="93" y="180"/>
                    <a:pt x="93" y="180"/>
                    <a:pt x="93" y="180"/>
                  </a:cubicBezTo>
                  <a:cubicBezTo>
                    <a:pt x="101" y="180"/>
                    <a:pt x="101" y="180"/>
                    <a:pt x="101" y="180"/>
                  </a:cubicBezTo>
                  <a:cubicBezTo>
                    <a:pt x="101" y="190"/>
                    <a:pt x="101" y="190"/>
                    <a:pt x="101" y="190"/>
                  </a:cubicBezTo>
                  <a:cubicBezTo>
                    <a:pt x="101" y="197"/>
                    <a:pt x="107" y="204"/>
                    <a:pt x="115" y="204"/>
                  </a:cubicBezTo>
                  <a:cubicBezTo>
                    <a:pt x="123" y="204"/>
                    <a:pt x="129" y="197"/>
                    <a:pt x="129" y="190"/>
                  </a:cubicBezTo>
                  <a:cubicBezTo>
                    <a:pt x="129" y="180"/>
                    <a:pt x="129" y="180"/>
                    <a:pt x="129" y="180"/>
                  </a:cubicBezTo>
                  <a:cubicBezTo>
                    <a:pt x="218" y="180"/>
                    <a:pt x="218" y="180"/>
                    <a:pt x="218" y="180"/>
                  </a:cubicBezTo>
                  <a:lnTo>
                    <a:pt x="133" y="1"/>
                  </a:lnTo>
                  <a:close/>
                  <a:moveTo>
                    <a:pt x="121" y="172"/>
                  </a:moveTo>
                  <a:cubicBezTo>
                    <a:pt x="121" y="190"/>
                    <a:pt x="121" y="190"/>
                    <a:pt x="121" y="190"/>
                  </a:cubicBezTo>
                  <a:cubicBezTo>
                    <a:pt x="121" y="193"/>
                    <a:pt x="118" y="196"/>
                    <a:pt x="115" y="196"/>
                  </a:cubicBezTo>
                  <a:cubicBezTo>
                    <a:pt x="112" y="196"/>
                    <a:pt x="109" y="193"/>
                    <a:pt x="109" y="190"/>
                  </a:cubicBezTo>
                  <a:cubicBezTo>
                    <a:pt x="109" y="172"/>
                    <a:pt x="109" y="172"/>
                    <a:pt x="109" y="172"/>
                  </a:cubicBezTo>
                  <a:cubicBezTo>
                    <a:pt x="85" y="172"/>
                    <a:pt x="85" y="172"/>
                    <a:pt x="85" y="172"/>
                  </a:cubicBezTo>
                  <a:cubicBezTo>
                    <a:pt x="85" y="206"/>
                    <a:pt x="85" y="206"/>
                    <a:pt x="85" y="206"/>
                  </a:cubicBezTo>
                  <a:cubicBezTo>
                    <a:pt x="85" y="209"/>
                    <a:pt x="82" y="212"/>
                    <a:pt x="79" y="212"/>
                  </a:cubicBezTo>
                  <a:cubicBezTo>
                    <a:pt x="76" y="212"/>
                    <a:pt x="73" y="209"/>
                    <a:pt x="73" y="206"/>
                  </a:cubicBezTo>
                  <a:cubicBezTo>
                    <a:pt x="73" y="172"/>
                    <a:pt x="73" y="172"/>
                    <a:pt x="73" y="172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8" y="136"/>
                    <a:pt x="10" y="92"/>
                    <a:pt x="31" y="59"/>
                  </a:cubicBezTo>
                  <a:cubicBezTo>
                    <a:pt x="52" y="26"/>
                    <a:pt x="88" y="7"/>
                    <a:pt x="129" y="9"/>
                  </a:cubicBezTo>
                  <a:cubicBezTo>
                    <a:pt x="206" y="172"/>
                    <a:pt x="206" y="172"/>
                    <a:pt x="206" y="172"/>
                  </a:cubicBezTo>
                  <a:lnTo>
                    <a:pt x="121" y="1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685165">
                <a:defRPr/>
              </a:pPr>
              <a:endParaRPr lang="en-US" sz="1400">
                <a:solidFill>
                  <a:prstClr val="black"/>
                </a:solidFill>
              </a:endParaRPr>
            </a:p>
          </p:txBody>
        </p:sp>
      </p:grpSp>
      <p:sp>
        <p:nvSpPr>
          <p:cNvPr id="18" name="Rectangle: Rounded Corners 17"/>
          <p:cNvSpPr/>
          <p:nvPr/>
        </p:nvSpPr>
        <p:spPr>
          <a:xfrm>
            <a:off x="2410782" y="4040325"/>
            <a:ext cx="4157662" cy="891803"/>
          </a:xfrm>
          <a:prstGeom prst="roundRect">
            <a:avLst>
              <a:gd name="adj" fmla="val 8204"/>
            </a:avLst>
          </a:prstGeom>
          <a:solidFill>
            <a:schemeClr val="bg1"/>
          </a:solidFill>
          <a:ln>
            <a:noFill/>
          </a:ln>
          <a:effectLst>
            <a:outerShdw blurRad="698500" dist="241300" dir="5400000" sx="84000" sy="84000" algn="t" rotWithShape="0">
              <a:schemeClr val="tx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4" tIns="34289" rIns="68534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771800" y="4163062"/>
            <a:ext cx="950283" cy="720193"/>
            <a:chOff x="5004725" y="3906569"/>
            <a:chExt cx="950283" cy="720193"/>
          </a:xfrm>
        </p:grpSpPr>
        <p:sp>
          <p:nvSpPr>
            <p:cNvPr id="29" name="TextBox 28"/>
            <p:cNvSpPr txBox="1"/>
            <p:nvPr/>
          </p:nvSpPr>
          <p:spPr>
            <a:xfrm>
              <a:off x="5004725" y="3906569"/>
              <a:ext cx="9502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165">
                <a:defRPr/>
              </a:pPr>
              <a:r>
                <a:rPr lang="en-US" b="1" dirty="0" smtClean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5614</a:t>
              </a:r>
              <a:r>
                <a:rPr lang="zh-CN" altLang="en-US" b="1" dirty="0" smtClean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个</a:t>
              </a:r>
              <a:endParaRPr 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04726" y="4275897"/>
              <a:ext cx="950282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165">
                <a:lnSpc>
                  <a:spcPct val="120000"/>
                </a:lnSpc>
                <a:defRPr/>
              </a:pPr>
              <a:r>
                <a:rPr lang="zh-CN" altLang="en-US" sz="1400" b="1" dirty="0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活动</a:t>
              </a:r>
              <a:endPara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860020" y="4178750"/>
            <a:ext cx="1152128" cy="720201"/>
            <a:chOff x="6156176" y="3906565"/>
            <a:chExt cx="1152128" cy="720200"/>
          </a:xfrm>
        </p:grpSpPr>
        <p:sp>
          <p:nvSpPr>
            <p:cNvPr id="32" name="TextBox 31"/>
            <p:cNvSpPr txBox="1"/>
            <p:nvPr/>
          </p:nvSpPr>
          <p:spPr>
            <a:xfrm>
              <a:off x="6156176" y="3906565"/>
              <a:ext cx="115212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165">
                <a:defRPr/>
              </a:pPr>
              <a:r>
                <a:rPr lang="en-US" altLang="zh-CN" b="1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90</a:t>
              </a:r>
              <a:r>
                <a:rPr lang="zh-CN" altLang="en-US" b="1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余万条</a:t>
              </a:r>
              <a:endParaRPr 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257098" y="4275901"/>
              <a:ext cx="950283" cy="350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165">
                <a:lnSpc>
                  <a:spcPct val="120000"/>
                </a:lnSpc>
                <a:defRPr/>
              </a:pPr>
              <a:r>
                <a:rPr lang="zh-CN" altLang="en-US" sz="1400" b="1" dirty="0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数据</a:t>
              </a:r>
              <a:endPara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219452" y="4178847"/>
            <a:ext cx="1152128" cy="705573"/>
            <a:chOff x="7515610" y="3906569"/>
            <a:chExt cx="1152128" cy="705573"/>
          </a:xfrm>
        </p:grpSpPr>
        <p:sp>
          <p:nvSpPr>
            <p:cNvPr id="35" name="TextBox 34"/>
            <p:cNvSpPr txBox="1"/>
            <p:nvPr/>
          </p:nvSpPr>
          <p:spPr>
            <a:xfrm>
              <a:off x="7515610" y="3906569"/>
              <a:ext cx="1152128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165">
                <a:defRPr/>
              </a:pPr>
              <a:r>
                <a:rPr lang="en-US" altLang="zh-CN" b="1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41727</a:t>
              </a:r>
              <a:r>
                <a:rPr lang="zh-CN" altLang="en-US" b="1" dirty="0">
                  <a:solidFill>
                    <a:srgbClr val="C0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人</a:t>
              </a:r>
              <a:endParaRPr 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551614" y="4275896"/>
              <a:ext cx="1080119" cy="336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165">
                <a:lnSpc>
                  <a:spcPct val="120000"/>
                </a:lnSpc>
                <a:defRPr/>
              </a:pPr>
              <a:r>
                <a:rPr lang="zh-CN" altLang="en-US" sz="1400" b="1" dirty="0" smtClean="0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用户</a:t>
              </a:r>
              <a:endParaRPr lang="zh-CN" altLang="en-US" sz="1400" b="1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endParaRPr>
            </a:p>
          </p:txBody>
        </p:sp>
      </p:grpSp>
      <p:graphicFrame>
        <p:nvGraphicFramePr>
          <p:cNvPr id="22" name="图表 21"/>
          <p:cNvGraphicFramePr/>
          <p:nvPr/>
        </p:nvGraphicFramePr>
        <p:xfrm>
          <a:off x="279399" y="1000465"/>
          <a:ext cx="4157662" cy="2796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23" name="图表 22"/>
          <p:cNvGraphicFramePr/>
          <p:nvPr/>
        </p:nvGraphicFramePr>
        <p:xfrm>
          <a:off x="4714160" y="916008"/>
          <a:ext cx="4157661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矩形 8"/>
          <p:cNvSpPr/>
          <p:nvPr/>
        </p:nvSpPr>
        <p:spPr>
          <a:xfrm>
            <a:off x="3556384" y="114813"/>
            <a:ext cx="2031232" cy="646284"/>
          </a:xfrm>
          <a:prstGeom prst="rect">
            <a:avLst/>
          </a:prstGeom>
        </p:spPr>
        <p:txBody>
          <a:bodyPr wrap="none" lIns="91394" tIns="45697" rIns="91394" bIns="45697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基本</a:t>
            </a:r>
            <a:r>
              <a:rPr lang="zh-CN" altLang="en-US" sz="3600" dirty="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情况</a:t>
            </a:r>
            <a:endParaRPr lang="zh-CN" altLang="en-US" sz="3600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24" name="Straight Connector 4"/>
          <p:cNvCxnSpPr/>
          <p:nvPr/>
        </p:nvCxnSpPr>
        <p:spPr>
          <a:xfrm>
            <a:off x="4437061" y="841805"/>
            <a:ext cx="252413" cy="0"/>
          </a:xfrm>
          <a:prstGeom prst="line">
            <a:avLst/>
          </a:prstGeom>
          <a:ln w="63500" cap="rnd">
            <a:solidFill>
              <a:srgbClr val="2575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直角三角形 20"/>
          <p:cNvSpPr/>
          <p:nvPr/>
        </p:nvSpPr>
        <p:spPr>
          <a:xfrm flipH="1">
            <a:off x="3056426" y="247531"/>
            <a:ext cx="381000" cy="381000"/>
          </a:xfrm>
          <a:prstGeom prst="rtTriangle">
            <a:avLst/>
          </a:prstGeom>
          <a:solidFill>
            <a:srgbClr val="257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~1\AppData\Local\Temp\Rar$DRa0.778\5cd28bc041bcb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gradFill>
            <a:gsLst>
              <a:gs pos="0">
                <a:srgbClr val="194DA7">
                  <a:alpha val="84000"/>
                </a:srgbClr>
              </a:gs>
              <a:gs pos="100000">
                <a:srgbClr val="194DA7">
                  <a:alpha val="74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14147" y="771550"/>
            <a:ext cx="2313196" cy="26167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14092" y="1635646"/>
            <a:ext cx="832025" cy="288539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800"/>
            <a:r>
              <a:rPr lang="en-US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endParaRPr lang="zh-CN" altLang="en-US" sz="1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036490" y="1995686"/>
            <a:ext cx="387231" cy="0"/>
          </a:xfrm>
          <a:prstGeom prst="line">
            <a:avLst/>
          </a:prstGeom>
          <a:ln w="15875"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4741545" y="2211070"/>
            <a:ext cx="4255770" cy="1052195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800"/>
            <a:r>
              <a:rPr lang="zh-CN" altLang="en-US" sz="3200" b="1" dirty="0">
                <a:solidFill>
                  <a:srgbClr val="182140"/>
                </a:solidFill>
                <a:latin typeface="方正大标宋简体" panose="03000509000000000000" pitchFamily="2" charset="-122"/>
                <a:ea typeface="方正大标宋简体" panose="03000509000000000000" pitchFamily="2" charset="-122"/>
              </a:rPr>
              <a:t>第二课堂成绩</a:t>
            </a:r>
            <a:endParaRPr lang="zh-CN" altLang="en-US" sz="3200" b="1" dirty="0">
              <a:solidFill>
                <a:srgbClr val="182140"/>
              </a:solidFill>
              <a:latin typeface="方正大标宋简体" panose="03000509000000000000" pitchFamily="2" charset="-122"/>
              <a:ea typeface="方正大标宋简体" panose="03000509000000000000" pitchFamily="2" charset="-122"/>
            </a:endParaRPr>
          </a:p>
          <a:p>
            <a:pPr algn="ctr" defTabSz="685800"/>
            <a:r>
              <a:rPr lang="zh-CN" altLang="en-US" sz="3200" b="1" dirty="0">
                <a:solidFill>
                  <a:srgbClr val="182140"/>
                </a:solidFill>
                <a:latin typeface="方正大标宋简体" panose="03000509000000000000" pitchFamily="2" charset="-122"/>
                <a:ea typeface="方正大标宋简体" panose="03000509000000000000" pitchFamily="2" charset="-122"/>
              </a:rPr>
              <a:t>折算说明</a:t>
            </a:r>
            <a:endParaRPr lang="zh-CN" altLang="en-US" sz="3200" b="1" dirty="0">
              <a:solidFill>
                <a:srgbClr val="182140"/>
              </a:solidFill>
              <a:latin typeface="方正大标宋简体" panose="03000509000000000000" pitchFamily="2" charset="-122"/>
              <a:ea typeface="方正大标宋简体" panose="03000509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28372" y="2211710"/>
            <a:ext cx="1684743" cy="1177245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800"/>
            <a:r>
              <a:rPr lang="en-US" altLang="zh-CN" sz="7200" b="1" dirty="0">
                <a:solidFill>
                  <a:prstClr val="white"/>
                </a:solidFill>
                <a:latin typeface="Arual" pitchFamily="2" charset="0"/>
                <a:ea typeface="Arual" pitchFamily="2" charset="0"/>
              </a:rPr>
              <a:t>01</a:t>
            </a:r>
            <a:endParaRPr lang="zh-CN" altLang="en-US" sz="7200" b="1" dirty="0">
              <a:solidFill>
                <a:prstClr val="white"/>
              </a:solidFill>
              <a:latin typeface="Arual" pitchFamily="2" charset="0"/>
              <a:ea typeface="Arual" pitchFamily="2" charset="0"/>
            </a:endParaRPr>
          </a:p>
        </p:txBody>
      </p:sp>
      <p:sp>
        <p:nvSpPr>
          <p:cNvPr id="28" name="Freeform: Shape 87"/>
          <p:cNvSpPr/>
          <p:nvPr/>
        </p:nvSpPr>
        <p:spPr>
          <a:xfrm>
            <a:off x="7947753" y="-452586"/>
            <a:ext cx="1728193" cy="1728192"/>
          </a:xfrm>
          <a:custGeom>
            <a:avLst/>
            <a:gdLst>
              <a:gd name="connsiteX0" fmla="*/ 655320 w 1310640"/>
              <a:gd name="connsiteY0" fmla="*/ 365268 h 1310640"/>
              <a:gd name="connsiteX1" fmla="*/ 365268 w 1310640"/>
              <a:gd name="connsiteY1" fmla="*/ 655320 h 1310640"/>
              <a:gd name="connsiteX2" fmla="*/ 655320 w 1310640"/>
              <a:gd name="connsiteY2" fmla="*/ 945372 h 1310640"/>
              <a:gd name="connsiteX3" fmla="*/ 945372 w 1310640"/>
              <a:gd name="connsiteY3" fmla="*/ 655320 h 1310640"/>
              <a:gd name="connsiteX4" fmla="*/ 655320 w 1310640"/>
              <a:gd name="connsiteY4" fmla="*/ 365268 h 1310640"/>
              <a:gd name="connsiteX5" fmla="*/ 655320 w 1310640"/>
              <a:gd name="connsiteY5" fmla="*/ 0 h 1310640"/>
              <a:gd name="connsiteX6" fmla="*/ 1310640 w 1310640"/>
              <a:gd name="connsiteY6" fmla="*/ 655320 h 1310640"/>
              <a:gd name="connsiteX7" fmla="*/ 655320 w 1310640"/>
              <a:gd name="connsiteY7" fmla="*/ 1310640 h 1310640"/>
              <a:gd name="connsiteX8" fmla="*/ 0 w 1310640"/>
              <a:gd name="connsiteY8" fmla="*/ 655320 h 1310640"/>
              <a:gd name="connsiteX9" fmla="*/ 655320 w 1310640"/>
              <a:gd name="connsiteY9" fmla="*/ 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0640" h="1310640">
                <a:moveTo>
                  <a:pt x="655320" y="365268"/>
                </a:moveTo>
                <a:cubicBezTo>
                  <a:pt x="495129" y="365268"/>
                  <a:pt x="365268" y="495129"/>
                  <a:pt x="365268" y="655320"/>
                </a:cubicBezTo>
                <a:cubicBezTo>
                  <a:pt x="365268" y="815511"/>
                  <a:pt x="495129" y="945372"/>
                  <a:pt x="655320" y="945372"/>
                </a:cubicBezTo>
                <a:cubicBezTo>
                  <a:pt x="815511" y="945372"/>
                  <a:pt x="945372" y="815511"/>
                  <a:pt x="945372" y="655320"/>
                </a:cubicBezTo>
                <a:cubicBezTo>
                  <a:pt x="945372" y="495129"/>
                  <a:pt x="815511" y="365268"/>
                  <a:pt x="655320" y="365268"/>
                </a:cubicBezTo>
                <a:close/>
                <a:moveTo>
                  <a:pt x="655320" y="0"/>
                </a:moveTo>
                <a:cubicBezTo>
                  <a:pt x="1017243" y="0"/>
                  <a:pt x="1310640" y="293397"/>
                  <a:pt x="1310640" y="655320"/>
                </a:cubicBezTo>
                <a:cubicBezTo>
                  <a:pt x="1310640" y="1017243"/>
                  <a:pt x="1017243" y="1310640"/>
                  <a:pt x="655320" y="1310640"/>
                </a:cubicBezTo>
                <a:cubicBezTo>
                  <a:pt x="293397" y="1310640"/>
                  <a:pt x="0" y="1017243"/>
                  <a:pt x="0" y="655320"/>
                </a:cubicBezTo>
                <a:cubicBezTo>
                  <a:pt x="0" y="293397"/>
                  <a:pt x="293397" y="0"/>
                  <a:pt x="65532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314356" y="483518"/>
            <a:ext cx="227330" cy="215805"/>
          </a:xfrm>
          <a:prstGeom prst="ellipse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7712063" y="811905"/>
            <a:ext cx="113665" cy="107903"/>
          </a:xfrm>
          <a:prstGeom prst="ellipse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51550" y="0"/>
            <a:ext cx="3092450" cy="5143500"/>
          </a:xfrm>
          <a:prstGeom prst="rect">
            <a:avLst/>
          </a:prstGeom>
          <a:gradFill>
            <a:gsLst>
              <a:gs pos="0">
                <a:srgbClr val="0351D7">
                  <a:alpha val="24000"/>
                </a:srgbClr>
              </a:gs>
              <a:gs pos="100000">
                <a:srgbClr val="25ABFC">
                  <a:alpha val="2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8" name="Freeform: Shape 87"/>
          <p:cNvSpPr/>
          <p:nvPr/>
        </p:nvSpPr>
        <p:spPr>
          <a:xfrm>
            <a:off x="265073" y="1928377"/>
            <a:ext cx="1286751" cy="1286750"/>
          </a:xfrm>
          <a:custGeom>
            <a:avLst/>
            <a:gdLst>
              <a:gd name="connsiteX0" fmla="*/ 655320 w 1310640"/>
              <a:gd name="connsiteY0" fmla="*/ 365268 h 1310640"/>
              <a:gd name="connsiteX1" fmla="*/ 365268 w 1310640"/>
              <a:gd name="connsiteY1" fmla="*/ 655320 h 1310640"/>
              <a:gd name="connsiteX2" fmla="*/ 655320 w 1310640"/>
              <a:gd name="connsiteY2" fmla="*/ 945372 h 1310640"/>
              <a:gd name="connsiteX3" fmla="*/ 945372 w 1310640"/>
              <a:gd name="connsiteY3" fmla="*/ 655320 h 1310640"/>
              <a:gd name="connsiteX4" fmla="*/ 655320 w 1310640"/>
              <a:gd name="connsiteY4" fmla="*/ 365268 h 1310640"/>
              <a:gd name="connsiteX5" fmla="*/ 655320 w 1310640"/>
              <a:gd name="connsiteY5" fmla="*/ 0 h 1310640"/>
              <a:gd name="connsiteX6" fmla="*/ 1310640 w 1310640"/>
              <a:gd name="connsiteY6" fmla="*/ 655320 h 1310640"/>
              <a:gd name="connsiteX7" fmla="*/ 655320 w 1310640"/>
              <a:gd name="connsiteY7" fmla="*/ 1310640 h 1310640"/>
              <a:gd name="connsiteX8" fmla="*/ 0 w 1310640"/>
              <a:gd name="connsiteY8" fmla="*/ 655320 h 1310640"/>
              <a:gd name="connsiteX9" fmla="*/ 655320 w 1310640"/>
              <a:gd name="connsiteY9" fmla="*/ 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0640" h="1310640">
                <a:moveTo>
                  <a:pt x="655320" y="365268"/>
                </a:moveTo>
                <a:cubicBezTo>
                  <a:pt x="495129" y="365268"/>
                  <a:pt x="365268" y="495129"/>
                  <a:pt x="365268" y="655320"/>
                </a:cubicBezTo>
                <a:cubicBezTo>
                  <a:pt x="365268" y="815511"/>
                  <a:pt x="495129" y="945372"/>
                  <a:pt x="655320" y="945372"/>
                </a:cubicBezTo>
                <a:cubicBezTo>
                  <a:pt x="815511" y="945372"/>
                  <a:pt x="945372" y="815511"/>
                  <a:pt x="945372" y="655320"/>
                </a:cubicBezTo>
                <a:cubicBezTo>
                  <a:pt x="945372" y="495129"/>
                  <a:pt x="815511" y="365268"/>
                  <a:pt x="655320" y="365268"/>
                </a:cubicBezTo>
                <a:close/>
                <a:moveTo>
                  <a:pt x="655320" y="0"/>
                </a:moveTo>
                <a:cubicBezTo>
                  <a:pt x="1017243" y="0"/>
                  <a:pt x="1310640" y="293397"/>
                  <a:pt x="1310640" y="655320"/>
                </a:cubicBezTo>
                <a:cubicBezTo>
                  <a:pt x="1310640" y="1017243"/>
                  <a:pt x="1017243" y="1310640"/>
                  <a:pt x="655320" y="1310640"/>
                </a:cubicBezTo>
                <a:cubicBezTo>
                  <a:pt x="293397" y="1310640"/>
                  <a:pt x="0" y="1017243"/>
                  <a:pt x="0" y="655320"/>
                </a:cubicBezTo>
                <a:cubicBezTo>
                  <a:pt x="0" y="293397"/>
                  <a:pt x="293397" y="0"/>
                  <a:pt x="65532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597535" y="956310"/>
            <a:ext cx="7729220" cy="3847465"/>
            <a:chOff x="1082040" y="1015425"/>
            <a:chExt cx="10153263" cy="4826752"/>
          </a:xfrm>
          <a:effectLst>
            <a:outerShdw blurRad="1270000" dist="330200" dir="5400000" sx="92000" sy="92000" algn="t" rotWithShape="0">
              <a:prstClr val="black">
                <a:alpha val="22000"/>
              </a:prstClr>
            </a:outerShdw>
          </a:effectLst>
        </p:grpSpPr>
        <p:sp>
          <p:nvSpPr>
            <p:cNvPr id="8" name="Rectangle: Rounded Corners 7"/>
            <p:cNvSpPr/>
            <p:nvPr/>
          </p:nvSpPr>
          <p:spPr>
            <a:xfrm>
              <a:off x="1082040" y="1015823"/>
              <a:ext cx="7785734" cy="4826354"/>
            </a:xfrm>
            <a:prstGeom prst="roundRect">
              <a:avLst>
                <a:gd name="adj" fmla="val 1889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>
                <a:defRPr/>
              </a:pPr>
              <a:endParaRPr lang="en-US" sz="1400">
                <a:solidFill>
                  <a:prstClr val="white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51" name="Rectangle: Top Corners Rounded 50"/>
            <p:cNvSpPr/>
            <p:nvPr/>
          </p:nvSpPr>
          <p:spPr>
            <a:xfrm rot="5400000">
              <a:off x="7327748" y="1934224"/>
              <a:ext cx="4826354" cy="2988756"/>
            </a:xfrm>
            <a:prstGeom prst="round2SameRect">
              <a:avLst>
                <a:gd name="adj1" fmla="val 2662"/>
                <a:gd name="adj2" fmla="val 0"/>
              </a:avLst>
            </a:prstGeom>
            <a:gradFill flip="none" rotWithShape="1">
              <a:gsLst>
                <a:gs pos="0">
                  <a:srgbClr val="194DA7"/>
                </a:gs>
                <a:gs pos="100000">
                  <a:srgbClr val="194DA7"/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>
                <a:defRPr/>
              </a:pPr>
              <a:endParaRPr lang="en-US" sz="1400">
                <a:solidFill>
                  <a:prstClr val="white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48" name="TextBox 47"/>
          <p:cNvSpPr/>
          <p:nvPr/>
        </p:nvSpPr>
        <p:spPr>
          <a:xfrm>
            <a:off x="3384105" y="147861"/>
            <a:ext cx="2037644" cy="646284"/>
          </a:xfrm>
          <a:prstGeom prst="rect">
            <a:avLst/>
          </a:prstGeom>
        </p:spPr>
        <p:txBody>
          <a:bodyPr wrap="none" lIns="91394" tIns="45697" rIns="91394" bIns="45697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b="1" dirty="0" smtClean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板块差异</a:t>
            </a:r>
            <a:endParaRPr lang="zh-CN" altLang="en-US" sz="3600" b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graphicFrame>
        <p:nvGraphicFramePr>
          <p:cNvPr id="559" name="图表 558"/>
          <p:cNvGraphicFramePr/>
          <p:nvPr/>
        </p:nvGraphicFramePr>
        <p:xfrm>
          <a:off x="815975" y="2914650"/>
          <a:ext cx="4286885" cy="143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5" name="矩形 4"/>
          <p:cNvSpPr/>
          <p:nvPr/>
        </p:nvSpPr>
        <p:spPr>
          <a:xfrm>
            <a:off x="6155060" y="1419622"/>
            <a:ext cx="2017340" cy="3046927"/>
          </a:xfrm>
          <a:prstGeom prst="rect">
            <a:avLst/>
          </a:prstGeom>
        </p:spPr>
        <p:txBody>
          <a:bodyPr wrap="square" lIns="91380" tIns="45690" rIns="91380" bIns="456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文化</a:t>
            </a:r>
            <a:r>
              <a:rPr lang="zh-CN" altLang="en-US" sz="1600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艺术、社会实践、工作履历</a:t>
            </a:r>
            <a:r>
              <a:rPr lang="zh-CN" altLang="en-US" sz="16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得分更高。</a:t>
            </a:r>
            <a:endParaRPr lang="en-US" altLang="zh-CN" sz="1600" b="1" dirty="0" smtClean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1600" b="1" dirty="0" smtClean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2018</a:t>
            </a:r>
            <a:r>
              <a:rPr lang="zh-CN" altLang="en-US" sz="1600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级比</a:t>
            </a:r>
            <a:r>
              <a:rPr lang="en-US" altLang="zh-CN" sz="1600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2017</a:t>
            </a:r>
            <a:r>
              <a:rPr lang="zh-CN" altLang="en-US" sz="1600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级</a:t>
            </a:r>
            <a:r>
              <a:rPr lang="zh-CN" altLang="en-US" sz="16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活动参加更积极主动</a:t>
            </a:r>
            <a:endParaRPr lang="zh-CN" altLang="en-US" sz="16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1600" b="1" dirty="0" smtClean="0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FFFF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体育活动、志愿公益、思想成长</a:t>
            </a:r>
            <a:r>
              <a:rPr lang="zh-CN" altLang="en-US" sz="1600" b="1" dirty="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供给不足。</a:t>
            </a:r>
            <a:endParaRPr lang="zh-CN" altLang="en-US" sz="16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aphicFrame>
        <p:nvGraphicFramePr>
          <p:cNvPr id="3" name="图表 2"/>
          <p:cNvGraphicFramePr/>
          <p:nvPr/>
        </p:nvGraphicFramePr>
        <p:xfrm>
          <a:off x="815975" y="1692275"/>
          <a:ext cx="4286250" cy="1122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148064" y="1908811"/>
            <a:ext cx="815196" cy="36830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altLang="zh-CN" dirty="0">
                <a:latin typeface="幼圆" panose="02010509060101010101" pitchFamily="49" charset="-122"/>
                <a:ea typeface="幼圆" panose="02010509060101010101" pitchFamily="49" charset="-122"/>
              </a:rPr>
              <a:t>17</a:t>
            </a:r>
            <a:r>
              <a:rPr lang="zh-CN" altLang="en-US" dirty="0">
                <a:latin typeface="幼圆" panose="02010509060101010101" pitchFamily="49" charset="-122"/>
                <a:ea typeface="幼圆" panose="02010509060101010101" pitchFamily="49" charset="-122"/>
              </a:rPr>
              <a:t>级</a:t>
            </a:r>
            <a:endParaRPr lang="zh-CN" altLang="en-US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7" name="文本框 3"/>
          <p:cNvSpPr txBox="1"/>
          <p:nvPr/>
        </p:nvSpPr>
        <p:spPr>
          <a:xfrm>
            <a:off x="5148064" y="3507856"/>
            <a:ext cx="815196" cy="36830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altLang="zh-CN" dirty="0" smtClean="0">
                <a:latin typeface="幼圆" panose="02010509060101010101" pitchFamily="49" charset="-122"/>
                <a:ea typeface="幼圆" panose="02010509060101010101" pitchFamily="49" charset="-122"/>
              </a:rPr>
              <a:t>18</a:t>
            </a:r>
            <a:r>
              <a:rPr lang="zh-CN" altLang="en-US" dirty="0" smtClean="0">
                <a:latin typeface="幼圆" panose="02010509060101010101" pitchFamily="49" charset="-122"/>
                <a:ea typeface="幼圆" panose="02010509060101010101" pitchFamily="49" charset="-122"/>
              </a:rPr>
              <a:t>级</a:t>
            </a:r>
            <a:endParaRPr lang="zh-CN" altLang="en-US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1" name="直角三角形 20"/>
          <p:cNvSpPr/>
          <p:nvPr/>
        </p:nvSpPr>
        <p:spPr>
          <a:xfrm flipH="1">
            <a:off x="2841161" y="319286"/>
            <a:ext cx="381000" cy="381000"/>
          </a:xfrm>
          <a:prstGeom prst="rtTriangle">
            <a:avLst/>
          </a:prstGeom>
          <a:solidFill>
            <a:srgbClr val="257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C:\Users\ADMINI~1\AppData\Local\Temp\Rar$DRa0.855\5ceba02c993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02" b="21081"/>
          <a:stretch>
            <a:fillRect/>
          </a:stretch>
        </p:blipFill>
        <p:spPr bwMode="auto">
          <a:xfrm>
            <a:off x="-3880" y="0"/>
            <a:ext cx="9147880" cy="204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15"/>
          <p:cNvSpPr/>
          <p:nvPr/>
        </p:nvSpPr>
        <p:spPr>
          <a:xfrm>
            <a:off x="-275" y="0"/>
            <a:ext cx="9147880" cy="2042023"/>
          </a:xfrm>
          <a:prstGeom prst="rect">
            <a:avLst/>
          </a:prstGeom>
          <a:gradFill>
            <a:gsLst>
              <a:gs pos="0">
                <a:srgbClr val="194DA7">
                  <a:alpha val="94000"/>
                </a:srgbClr>
              </a:gs>
              <a:gs pos="100000">
                <a:srgbClr val="194DA7">
                  <a:alpha val="9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27331" y="123731"/>
            <a:ext cx="7704856" cy="623246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 defTabSz="685800">
              <a:defRPr/>
            </a:pPr>
            <a:r>
              <a:rPr lang="zh-CN" altLang="en-US" sz="3600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学院差异</a:t>
            </a:r>
            <a:endParaRPr lang="zh-CN" altLang="en-US" sz="3600" dirty="0" smtClean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27405" y="1109980"/>
            <a:ext cx="7549515" cy="297751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spcCol="0" rtlCol="0" anchor="ctr"/>
          <a:lstStyle/>
          <a:p>
            <a:pPr algn="ctr"/>
            <a:endParaRPr lang="zh-CN" altLang="en-US"/>
          </a:p>
        </p:txBody>
      </p:sp>
      <p:sp>
        <p:nvSpPr>
          <p:cNvPr id="22" name="Oval 45"/>
          <p:cNvSpPr/>
          <p:nvPr/>
        </p:nvSpPr>
        <p:spPr>
          <a:xfrm>
            <a:off x="925772" y="918602"/>
            <a:ext cx="77098" cy="77098"/>
          </a:xfrm>
          <a:prstGeom prst="ellipse">
            <a:avLst/>
          </a:prstGeom>
          <a:solidFill>
            <a:srgbClr val="E23A5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N" sz="1400" dirty="0">
              <a:solidFill>
                <a:prstClr val="white"/>
              </a:solidFill>
            </a:endParaRPr>
          </a:p>
        </p:txBody>
      </p:sp>
      <p:sp>
        <p:nvSpPr>
          <p:cNvPr id="23" name="Oval 46"/>
          <p:cNvSpPr/>
          <p:nvPr/>
        </p:nvSpPr>
        <p:spPr>
          <a:xfrm>
            <a:off x="1046897" y="918602"/>
            <a:ext cx="77098" cy="77098"/>
          </a:xfrm>
          <a:prstGeom prst="ellipse">
            <a:avLst/>
          </a:prstGeom>
          <a:solidFill>
            <a:srgbClr val="FCC82B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N" sz="1400" dirty="0">
              <a:solidFill>
                <a:prstClr val="white"/>
              </a:solidFill>
            </a:endParaRPr>
          </a:p>
        </p:txBody>
      </p:sp>
      <p:sp>
        <p:nvSpPr>
          <p:cNvPr id="24" name="Oval 47"/>
          <p:cNvSpPr/>
          <p:nvPr/>
        </p:nvSpPr>
        <p:spPr>
          <a:xfrm>
            <a:off x="1168023" y="918602"/>
            <a:ext cx="77098" cy="77098"/>
          </a:xfrm>
          <a:prstGeom prst="ellipse">
            <a:avLst/>
          </a:prstGeom>
          <a:solidFill>
            <a:schemeClr val="accent4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N" sz="1400" dirty="0">
              <a:solidFill>
                <a:prstClr val="white"/>
              </a:solidFill>
            </a:endParaRPr>
          </a:p>
        </p:txBody>
      </p:sp>
      <p:sp>
        <p:nvSpPr>
          <p:cNvPr id="21" name="直角三角形 20"/>
          <p:cNvSpPr/>
          <p:nvPr/>
        </p:nvSpPr>
        <p:spPr>
          <a:xfrm flipH="1">
            <a:off x="2916091" y="274201"/>
            <a:ext cx="381000" cy="381000"/>
          </a:xfrm>
          <a:prstGeom prst="rtTriangle">
            <a:avLst/>
          </a:prstGeom>
          <a:solidFill>
            <a:srgbClr val="FEC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4"/>
          <p:cNvCxnSpPr/>
          <p:nvPr/>
        </p:nvCxnSpPr>
        <p:spPr>
          <a:xfrm>
            <a:off x="4437061" y="987574"/>
            <a:ext cx="252413" cy="0"/>
          </a:xfrm>
          <a:prstGeom prst="line">
            <a:avLst/>
          </a:prstGeom>
          <a:ln w="63500" cap="rnd">
            <a:solidFill>
              <a:srgbClr val="FCC8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图表 1"/>
          <p:cNvGraphicFramePr/>
          <p:nvPr/>
        </p:nvGraphicFramePr>
        <p:xfrm>
          <a:off x="827405" y="1109980"/>
          <a:ext cx="7548880" cy="2977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039545" y="4325953"/>
            <a:ext cx="7272808" cy="459105"/>
          </a:xfrm>
          <a:prstGeom prst="rect">
            <a:avLst/>
          </a:prstGeom>
          <a:noFill/>
        </p:spPr>
        <p:txBody>
          <a:bodyPr wrap="square" lIns="91394" tIns="45697" rIns="91394" bIns="45697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defTabSz="685165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2000" b="1" dirty="0" smtClean="0">
                <a:solidFill>
                  <a:srgbClr val="194DA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学院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差异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大</a:t>
            </a:r>
            <a:r>
              <a:rPr lang="zh-CN" altLang="en-US" sz="2000" b="1" dirty="0" smtClean="0">
                <a:solidFill>
                  <a:srgbClr val="194DA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，最高分差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20</a:t>
            </a:r>
            <a:r>
              <a:rPr lang="zh-CN" altLang="en-US" sz="2000" b="1" dirty="0">
                <a:solidFill>
                  <a:srgbClr val="194DA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分。</a:t>
            </a:r>
            <a:endParaRPr lang="zh-CN" altLang="en-US" sz="2000" b="1" dirty="0">
              <a:solidFill>
                <a:srgbClr val="194DA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51550" y="0"/>
            <a:ext cx="3092450" cy="5143500"/>
          </a:xfrm>
          <a:prstGeom prst="rect">
            <a:avLst/>
          </a:prstGeom>
          <a:gradFill>
            <a:gsLst>
              <a:gs pos="0">
                <a:srgbClr val="0351D7">
                  <a:alpha val="24000"/>
                </a:srgbClr>
              </a:gs>
              <a:gs pos="100000">
                <a:srgbClr val="25ABFC">
                  <a:alpha val="2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14147" y="1038425"/>
            <a:ext cx="2313196" cy="26167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graphicFrame>
        <p:nvGraphicFramePr>
          <p:cNvPr id="17" name="图表 16"/>
          <p:cNvGraphicFramePr/>
          <p:nvPr/>
        </p:nvGraphicFramePr>
        <p:xfrm>
          <a:off x="147320" y="856615"/>
          <a:ext cx="5053965" cy="4366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3" name="business-male-team_30638"/>
          <p:cNvSpPr>
            <a:spLocks noChangeAspect="1"/>
          </p:cNvSpPr>
          <p:nvPr/>
        </p:nvSpPr>
        <p:spPr bwMode="auto">
          <a:xfrm>
            <a:off x="3727631" y="4501800"/>
            <a:ext cx="180000" cy="192795"/>
          </a:xfrm>
          <a:custGeom>
            <a:avLst/>
            <a:gdLst>
              <a:gd name="connsiteX0" fmla="*/ 458586 w 565731"/>
              <a:gd name="connsiteY0" fmla="*/ 166887 h 605945"/>
              <a:gd name="connsiteX1" fmla="*/ 538915 w 565731"/>
              <a:gd name="connsiteY1" fmla="*/ 182885 h 605945"/>
              <a:gd name="connsiteX2" fmla="*/ 541140 w 565731"/>
              <a:gd name="connsiteY2" fmla="*/ 184218 h 605945"/>
              <a:gd name="connsiteX3" fmla="*/ 544478 w 565731"/>
              <a:gd name="connsiteY3" fmla="*/ 186217 h 605945"/>
              <a:gd name="connsiteX4" fmla="*/ 546703 w 565731"/>
              <a:gd name="connsiteY4" fmla="*/ 188884 h 605945"/>
              <a:gd name="connsiteX5" fmla="*/ 548929 w 565731"/>
              <a:gd name="connsiteY5" fmla="*/ 191772 h 605945"/>
              <a:gd name="connsiteX6" fmla="*/ 550041 w 565731"/>
              <a:gd name="connsiteY6" fmla="*/ 195549 h 605945"/>
              <a:gd name="connsiteX7" fmla="*/ 550931 w 565731"/>
              <a:gd name="connsiteY7" fmla="*/ 198215 h 605945"/>
              <a:gd name="connsiteX8" fmla="*/ 565617 w 565731"/>
              <a:gd name="connsiteY8" fmla="*/ 331082 h 605945"/>
              <a:gd name="connsiteX9" fmla="*/ 549374 w 565731"/>
              <a:gd name="connsiteY9" fmla="*/ 351301 h 605945"/>
              <a:gd name="connsiteX10" fmla="*/ 547371 w 565731"/>
              <a:gd name="connsiteY10" fmla="*/ 351524 h 605945"/>
              <a:gd name="connsiteX11" fmla="*/ 528902 w 565731"/>
              <a:gd name="connsiteY11" fmla="*/ 335082 h 605945"/>
              <a:gd name="connsiteX12" fmla="*/ 515551 w 565731"/>
              <a:gd name="connsiteY12" fmla="*/ 213991 h 605945"/>
              <a:gd name="connsiteX13" fmla="*/ 510433 w 565731"/>
              <a:gd name="connsiteY13" fmla="*/ 212657 h 605945"/>
              <a:gd name="connsiteX14" fmla="*/ 510433 w 565731"/>
              <a:gd name="connsiteY14" fmla="*/ 338415 h 605945"/>
              <a:gd name="connsiteX15" fmla="*/ 525119 w 565731"/>
              <a:gd name="connsiteY15" fmla="*/ 521051 h 605945"/>
              <a:gd name="connsiteX16" fmla="*/ 504647 w 565731"/>
              <a:gd name="connsiteY16" fmla="*/ 544825 h 605945"/>
              <a:gd name="connsiteX17" fmla="*/ 502867 w 565731"/>
              <a:gd name="connsiteY17" fmla="*/ 545047 h 605945"/>
              <a:gd name="connsiteX18" fmla="*/ 480838 w 565731"/>
              <a:gd name="connsiteY18" fmla="*/ 524606 h 605945"/>
              <a:gd name="connsiteX19" fmla="*/ 467487 w 565731"/>
              <a:gd name="connsiteY19" fmla="*/ 359522 h 605945"/>
              <a:gd name="connsiteX20" fmla="*/ 458586 w 565731"/>
              <a:gd name="connsiteY20" fmla="*/ 361522 h 605945"/>
              <a:gd name="connsiteX21" fmla="*/ 449685 w 565731"/>
              <a:gd name="connsiteY21" fmla="*/ 359522 h 605945"/>
              <a:gd name="connsiteX22" fmla="*/ 436334 w 565731"/>
              <a:gd name="connsiteY22" fmla="*/ 524606 h 605945"/>
              <a:gd name="connsiteX23" fmla="*/ 414305 w 565731"/>
              <a:gd name="connsiteY23" fmla="*/ 545047 h 605945"/>
              <a:gd name="connsiteX24" fmla="*/ 412525 w 565731"/>
              <a:gd name="connsiteY24" fmla="*/ 544825 h 605945"/>
              <a:gd name="connsiteX25" fmla="*/ 392276 w 565731"/>
              <a:gd name="connsiteY25" fmla="*/ 521051 h 605945"/>
              <a:gd name="connsiteX26" fmla="*/ 403402 w 565731"/>
              <a:gd name="connsiteY26" fmla="*/ 380852 h 605945"/>
              <a:gd name="connsiteX27" fmla="*/ 426321 w 565731"/>
              <a:gd name="connsiteY27" fmla="*/ 366632 h 605945"/>
              <a:gd name="connsiteX28" fmla="*/ 435222 w 565731"/>
              <a:gd name="connsiteY28" fmla="*/ 335971 h 605945"/>
              <a:gd name="connsiteX29" fmla="*/ 416975 w 565731"/>
              <a:gd name="connsiteY29" fmla="*/ 171998 h 605945"/>
              <a:gd name="connsiteX30" fmla="*/ 458586 w 565731"/>
              <a:gd name="connsiteY30" fmla="*/ 166887 h 605945"/>
              <a:gd name="connsiteX31" fmla="*/ 107223 w 565731"/>
              <a:gd name="connsiteY31" fmla="*/ 166887 h 605945"/>
              <a:gd name="connsiteX32" fmla="*/ 148848 w 565731"/>
              <a:gd name="connsiteY32" fmla="*/ 171998 h 605945"/>
              <a:gd name="connsiteX33" fmla="*/ 130595 w 565731"/>
              <a:gd name="connsiteY33" fmla="*/ 335971 h 605945"/>
              <a:gd name="connsiteX34" fmla="*/ 139499 w 565731"/>
              <a:gd name="connsiteY34" fmla="*/ 366632 h 605945"/>
              <a:gd name="connsiteX35" fmla="*/ 162204 w 565731"/>
              <a:gd name="connsiteY35" fmla="*/ 380852 h 605945"/>
              <a:gd name="connsiteX36" fmla="*/ 173556 w 565731"/>
              <a:gd name="connsiteY36" fmla="*/ 521051 h 605945"/>
              <a:gd name="connsiteX37" fmla="*/ 153300 w 565731"/>
              <a:gd name="connsiteY37" fmla="*/ 545047 h 605945"/>
              <a:gd name="connsiteX38" fmla="*/ 151519 w 565731"/>
              <a:gd name="connsiteY38" fmla="*/ 545047 h 605945"/>
              <a:gd name="connsiteX39" fmla="*/ 129483 w 565731"/>
              <a:gd name="connsiteY39" fmla="*/ 524606 h 605945"/>
              <a:gd name="connsiteX40" fmla="*/ 116127 w 565731"/>
              <a:gd name="connsiteY40" fmla="*/ 359522 h 605945"/>
              <a:gd name="connsiteX41" fmla="*/ 107223 w 565731"/>
              <a:gd name="connsiteY41" fmla="*/ 361522 h 605945"/>
              <a:gd name="connsiteX42" fmla="*/ 98097 w 565731"/>
              <a:gd name="connsiteY42" fmla="*/ 359522 h 605945"/>
              <a:gd name="connsiteX43" fmla="*/ 84964 w 565731"/>
              <a:gd name="connsiteY43" fmla="*/ 524606 h 605945"/>
              <a:gd name="connsiteX44" fmla="*/ 62704 w 565731"/>
              <a:gd name="connsiteY44" fmla="*/ 545047 h 605945"/>
              <a:gd name="connsiteX45" fmla="*/ 60924 w 565731"/>
              <a:gd name="connsiteY45" fmla="*/ 545047 h 605945"/>
              <a:gd name="connsiteX46" fmla="*/ 40668 w 565731"/>
              <a:gd name="connsiteY46" fmla="*/ 521051 h 605945"/>
              <a:gd name="connsiteX47" fmla="*/ 55359 w 565731"/>
              <a:gd name="connsiteY47" fmla="*/ 338415 h 605945"/>
              <a:gd name="connsiteX48" fmla="*/ 55359 w 565731"/>
              <a:gd name="connsiteY48" fmla="*/ 212657 h 605945"/>
              <a:gd name="connsiteX49" fmla="*/ 50239 w 565731"/>
              <a:gd name="connsiteY49" fmla="*/ 213991 h 605945"/>
              <a:gd name="connsiteX50" fmla="*/ 36884 w 565731"/>
              <a:gd name="connsiteY50" fmla="*/ 335082 h 605945"/>
              <a:gd name="connsiteX51" fmla="*/ 18408 w 565731"/>
              <a:gd name="connsiteY51" fmla="*/ 351524 h 605945"/>
              <a:gd name="connsiteX52" fmla="*/ 16405 w 565731"/>
              <a:gd name="connsiteY52" fmla="*/ 351301 h 605945"/>
              <a:gd name="connsiteX53" fmla="*/ 156 w 565731"/>
              <a:gd name="connsiteY53" fmla="*/ 331082 h 605945"/>
              <a:gd name="connsiteX54" fmla="*/ 14847 w 565731"/>
              <a:gd name="connsiteY54" fmla="*/ 198215 h 605945"/>
              <a:gd name="connsiteX55" fmla="*/ 15737 w 565731"/>
              <a:gd name="connsiteY55" fmla="*/ 195549 h 605945"/>
              <a:gd name="connsiteX56" fmla="*/ 16850 w 565731"/>
              <a:gd name="connsiteY56" fmla="*/ 191772 h 605945"/>
              <a:gd name="connsiteX57" fmla="*/ 19299 w 565731"/>
              <a:gd name="connsiteY57" fmla="*/ 188439 h 605945"/>
              <a:gd name="connsiteX58" fmla="*/ 21079 w 565731"/>
              <a:gd name="connsiteY58" fmla="*/ 186440 h 605945"/>
              <a:gd name="connsiteX59" fmla="*/ 25976 w 565731"/>
              <a:gd name="connsiteY59" fmla="*/ 183551 h 605945"/>
              <a:gd name="connsiteX60" fmla="*/ 26867 w 565731"/>
              <a:gd name="connsiteY60" fmla="*/ 182885 h 605945"/>
              <a:gd name="connsiteX61" fmla="*/ 27312 w 565731"/>
              <a:gd name="connsiteY61" fmla="*/ 182662 h 605945"/>
              <a:gd name="connsiteX62" fmla="*/ 28202 w 565731"/>
              <a:gd name="connsiteY62" fmla="*/ 182440 h 605945"/>
              <a:gd name="connsiteX63" fmla="*/ 107223 w 565731"/>
              <a:gd name="connsiteY63" fmla="*/ 166887 h 605945"/>
              <a:gd name="connsiteX64" fmla="*/ 291929 w 565731"/>
              <a:gd name="connsiteY64" fmla="*/ 132875 h 605945"/>
              <a:gd name="connsiteX65" fmla="*/ 383170 w 565731"/>
              <a:gd name="connsiteY65" fmla="*/ 152651 h 605945"/>
              <a:gd name="connsiteX66" fmla="*/ 386063 w 565731"/>
              <a:gd name="connsiteY66" fmla="*/ 154207 h 605945"/>
              <a:gd name="connsiteX67" fmla="*/ 390291 w 565731"/>
              <a:gd name="connsiteY67" fmla="*/ 156873 h 605945"/>
              <a:gd name="connsiteX68" fmla="*/ 393184 w 565731"/>
              <a:gd name="connsiteY68" fmla="*/ 160206 h 605945"/>
              <a:gd name="connsiteX69" fmla="*/ 395855 w 565731"/>
              <a:gd name="connsiteY69" fmla="*/ 163761 h 605945"/>
              <a:gd name="connsiteX70" fmla="*/ 397412 w 565731"/>
              <a:gd name="connsiteY70" fmla="*/ 168650 h 605945"/>
              <a:gd name="connsiteX71" fmla="*/ 398303 w 565731"/>
              <a:gd name="connsiteY71" fmla="*/ 171761 h 605945"/>
              <a:gd name="connsiteX72" fmla="*/ 416773 w 565731"/>
              <a:gd name="connsiteY72" fmla="*/ 337969 h 605945"/>
              <a:gd name="connsiteX73" fmla="*/ 396522 w 565731"/>
              <a:gd name="connsiteY73" fmla="*/ 363522 h 605945"/>
              <a:gd name="connsiteX74" fmla="*/ 393852 w 565731"/>
              <a:gd name="connsiteY74" fmla="*/ 363744 h 605945"/>
              <a:gd name="connsiteX75" fmla="*/ 370930 w 565731"/>
              <a:gd name="connsiteY75" fmla="*/ 343079 h 605945"/>
              <a:gd name="connsiteX76" fmla="*/ 354017 w 565731"/>
              <a:gd name="connsiteY76" fmla="*/ 191759 h 605945"/>
              <a:gd name="connsiteX77" fmla="*/ 347564 w 565731"/>
              <a:gd name="connsiteY77" fmla="*/ 189759 h 605945"/>
              <a:gd name="connsiteX78" fmla="*/ 347564 w 565731"/>
              <a:gd name="connsiteY78" fmla="*/ 347523 h 605945"/>
              <a:gd name="connsiteX79" fmla="*/ 366034 w 565731"/>
              <a:gd name="connsiteY79" fmla="*/ 575948 h 605945"/>
              <a:gd name="connsiteX80" fmla="*/ 340665 w 565731"/>
              <a:gd name="connsiteY80" fmla="*/ 605723 h 605945"/>
              <a:gd name="connsiteX81" fmla="*/ 338440 w 565731"/>
              <a:gd name="connsiteY81" fmla="*/ 605945 h 605945"/>
              <a:gd name="connsiteX82" fmla="*/ 310622 w 565731"/>
              <a:gd name="connsiteY82" fmla="*/ 580392 h 605945"/>
              <a:gd name="connsiteX83" fmla="*/ 294154 w 565731"/>
              <a:gd name="connsiteY83" fmla="*/ 373965 h 605945"/>
              <a:gd name="connsiteX84" fmla="*/ 282805 w 565731"/>
              <a:gd name="connsiteY84" fmla="*/ 376187 h 605945"/>
              <a:gd name="connsiteX85" fmla="*/ 271678 w 565731"/>
              <a:gd name="connsiteY85" fmla="*/ 373965 h 605945"/>
              <a:gd name="connsiteX86" fmla="*/ 254987 w 565731"/>
              <a:gd name="connsiteY86" fmla="*/ 580392 h 605945"/>
              <a:gd name="connsiteX87" fmla="*/ 227393 w 565731"/>
              <a:gd name="connsiteY87" fmla="*/ 605945 h 605945"/>
              <a:gd name="connsiteX88" fmla="*/ 225167 w 565731"/>
              <a:gd name="connsiteY88" fmla="*/ 605723 h 605945"/>
              <a:gd name="connsiteX89" fmla="*/ 199798 w 565731"/>
              <a:gd name="connsiteY89" fmla="*/ 575948 h 605945"/>
              <a:gd name="connsiteX90" fmla="*/ 218046 w 565731"/>
              <a:gd name="connsiteY90" fmla="*/ 347523 h 605945"/>
              <a:gd name="connsiteX91" fmla="*/ 218046 w 565731"/>
              <a:gd name="connsiteY91" fmla="*/ 189759 h 605945"/>
              <a:gd name="connsiteX92" fmla="*/ 211815 w 565731"/>
              <a:gd name="connsiteY92" fmla="*/ 191759 h 605945"/>
              <a:gd name="connsiteX93" fmla="*/ 194902 w 565731"/>
              <a:gd name="connsiteY93" fmla="*/ 343079 h 605945"/>
              <a:gd name="connsiteX94" fmla="*/ 171980 w 565731"/>
              <a:gd name="connsiteY94" fmla="*/ 363744 h 605945"/>
              <a:gd name="connsiteX95" fmla="*/ 169310 w 565731"/>
              <a:gd name="connsiteY95" fmla="*/ 363522 h 605945"/>
              <a:gd name="connsiteX96" fmla="*/ 148836 w 565731"/>
              <a:gd name="connsiteY96" fmla="*/ 337969 h 605945"/>
              <a:gd name="connsiteX97" fmla="*/ 167307 w 565731"/>
              <a:gd name="connsiteY97" fmla="*/ 171761 h 605945"/>
              <a:gd name="connsiteX98" fmla="*/ 168420 w 565731"/>
              <a:gd name="connsiteY98" fmla="*/ 168428 h 605945"/>
              <a:gd name="connsiteX99" fmla="*/ 169977 w 565731"/>
              <a:gd name="connsiteY99" fmla="*/ 163984 h 605945"/>
              <a:gd name="connsiteX100" fmla="*/ 173093 w 565731"/>
              <a:gd name="connsiteY100" fmla="*/ 159540 h 605945"/>
              <a:gd name="connsiteX101" fmla="*/ 175096 w 565731"/>
              <a:gd name="connsiteY101" fmla="*/ 157095 h 605945"/>
              <a:gd name="connsiteX102" fmla="*/ 181327 w 565731"/>
              <a:gd name="connsiteY102" fmla="*/ 153318 h 605945"/>
              <a:gd name="connsiteX103" fmla="*/ 182440 w 565731"/>
              <a:gd name="connsiteY103" fmla="*/ 152651 h 605945"/>
              <a:gd name="connsiteX104" fmla="*/ 183107 w 565731"/>
              <a:gd name="connsiteY104" fmla="*/ 152429 h 605945"/>
              <a:gd name="connsiteX105" fmla="*/ 184220 w 565731"/>
              <a:gd name="connsiteY105" fmla="*/ 151985 h 605945"/>
              <a:gd name="connsiteX106" fmla="*/ 273903 w 565731"/>
              <a:gd name="connsiteY106" fmla="*/ 133097 h 605945"/>
              <a:gd name="connsiteX107" fmla="*/ 279689 w 565731"/>
              <a:gd name="connsiteY107" fmla="*/ 144652 h 605945"/>
              <a:gd name="connsiteX108" fmla="*/ 279912 w 565731"/>
              <a:gd name="connsiteY108" fmla="*/ 144652 h 605945"/>
              <a:gd name="connsiteX109" fmla="*/ 264334 w 565731"/>
              <a:gd name="connsiteY109" fmla="*/ 265975 h 605945"/>
              <a:gd name="connsiteX110" fmla="*/ 282805 w 565731"/>
              <a:gd name="connsiteY110" fmla="*/ 298194 h 605945"/>
              <a:gd name="connsiteX111" fmla="*/ 301498 w 565731"/>
              <a:gd name="connsiteY111" fmla="*/ 265975 h 605945"/>
              <a:gd name="connsiteX112" fmla="*/ 285920 w 565731"/>
              <a:gd name="connsiteY112" fmla="*/ 144652 h 605945"/>
              <a:gd name="connsiteX113" fmla="*/ 458589 w 565731"/>
              <a:gd name="connsiteY113" fmla="*/ 60898 h 605945"/>
              <a:gd name="connsiteX114" fmla="*/ 505339 w 565731"/>
              <a:gd name="connsiteY114" fmla="*/ 111988 h 605945"/>
              <a:gd name="connsiteX115" fmla="*/ 458589 w 565731"/>
              <a:gd name="connsiteY115" fmla="*/ 163078 h 605945"/>
              <a:gd name="connsiteX116" fmla="*/ 411839 w 565731"/>
              <a:gd name="connsiteY116" fmla="*/ 111988 h 605945"/>
              <a:gd name="connsiteX117" fmla="*/ 458589 w 565731"/>
              <a:gd name="connsiteY117" fmla="*/ 60898 h 605945"/>
              <a:gd name="connsiteX118" fmla="*/ 107209 w 565731"/>
              <a:gd name="connsiteY118" fmla="*/ 60898 h 605945"/>
              <a:gd name="connsiteX119" fmla="*/ 153924 w 565731"/>
              <a:gd name="connsiteY119" fmla="*/ 111988 h 605945"/>
              <a:gd name="connsiteX120" fmla="*/ 107209 w 565731"/>
              <a:gd name="connsiteY120" fmla="*/ 163078 h 605945"/>
              <a:gd name="connsiteX121" fmla="*/ 60494 w 565731"/>
              <a:gd name="connsiteY121" fmla="*/ 111988 h 605945"/>
              <a:gd name="connsiteX122" fmla="*/ 107209 w 565731"/>
              <a:gd name="connsiteY122" fmla="*/ 60898 h 605945"/>
              <a:gd name="connsiteX123" fmla="*/ 282810 w 565731"/>
              <a:gd name="connsiteY123" fmla="*/ 0 h 605945"/>
              <a:gd name="connsiteX124" fmla="*/ 341344 w 565731"/>
              <a:gd name="connsiteY124" fmla="*/ 64003 h 605945"/>
              <a:gd name="connsiteX125" fmla="*/ 282810 w 565731"/>
              <a:gd name="connsiteY125" fmla="*/ 128006 h 605945"/>
              <a:gd name="connsiteX126" fmla="*/ 224276 w 565731"/>
              <a:gd name="connsiteY126" fmla="*/ 64003 h 605945"/>
              <a:gd name="connsiteX127" fmla="*/ 282810 w 565731"/>
              <a:gd name="connsiteY127" fmla="*/ 0 h 605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565731" h="605945">
                <a:moveTo>
                  <a:pt x="458586" y="166887"/>
                </a:moveTo>
                <a:cubicBezTo>
                  <a:pt x="494634" y="166887"/>
                  <a:pt x="537135" y="182218"/>
                  <a:pt x="538915" y="182885"/>
                </a:cubicBezTo>
                <a:cubicBezTo>
                  <a:pt x="539583" y="183107"/>
                  <a:pt x="540250" y="183773"/>
                  <a:pt x="541140" y="184218"/>
                </a:cubicBezTo>
                <a:cubicBezTo>
                  <a:pt x="542253" y="184884"/>
                  <a:pt x="543366" y="185329"/>
                  <a:pt x="544478" y="186217"/>
                </a:cubicBezTo>
                <a:cubicBezTo>
                  <a:pt x="545368" y="187106"/>
                  <a:pt x="546036" y="187995"/>
                  <a:pt x="546703" y="188884"/>
                </a:cubicBezTo>
                <a:cubicBezTo>
                  <a:pt x="547593" y="189772"/>
                  <a:pt x="548261" y="190661"/>
                  <a:pt x="548929" y="191772"/>
                </a:cubicBezTo>
                <a:cubicBezTo>
                  <a:pt x="549596" y="193105"/>
                  <a:pt x="549819" y="194216"/>
                  <a:pt x="550041" y="195549"/>
                </a:cubicBezTo>
                <a:cubicBezTo>
                  <a:pt x="550264" y="196438"/>
                  <a:pt x="550709" y="197327"/>
                  <a:pt x="550931" y="198215"/>
                </a:cubicBezTo>
                <a:lnTo>
                  <a:pt x="565617" y="331082"/>
                </a:lnTo>
                <a:cubicBezTo>
                  <a:pt x="566730" y="341081"/>
                  <a:pt x="559609" y="350190"/>
                  <a:pt x="549374" y="351301"/>
                </a:cubicBezTo>
                <a:cubicBezTo>
                  <a:pt x="548706" y="351524"/>
                  <a:pt x="548038" y="351524"/>
                  <a:pt x="547371" y="351524"/>
                </a:cubicBezTo>
                <a:cubicBezTo>
                  <a:pt x="538025" y="351524"/>
                  <a:pt x="530015" y="344414"/>
                  <a:pt x="528902" y="335082"/>
                </a:cubicBezTo>
                <a:lnTo>
                  <a:pt x="515551" y="213991"/>
                </a:lnTo>
                <a:cubicBezTo>
                  <a:pt x="513993" y="213546"/>
                  <a:pt x="512213" y="213102"/>
                  <a:pt x="510433" y="212657"/>
                </a:cubicBezTo>
                <a:lnTo>
                  <a:pt x="510433" y="338415"/>
                </a:lnTo>
                <a:lnTo>
                  <a:pt x="525119" y="521051"/>
                </a:lnTo>
                <a:cubicBezTo>
                  <a:pt x="526009" y="533271"/>
                  <a:pt x="516886" y="543936"/>
                  <a:pt x="504647" y="544825"/>
                </a:cubicBezTo>
                <a:cubicBezTo>
                  <a:pt x="504202" y="545047"/>
                  <a:pt x="503535" y="545047"/>
                  <a:pt x="502867" y="545047"/>
                </a:cubicBezTo>
                <a:cubicBezTo>
                  <a:pt x="491519" y="545047"/>
                  <a:pt x="481728" y="536160"/>
                  <a:pt x="480838" y="524606"/>
                </a:cubicBezTo>
                <a:lnTo>
                  <a:pt x="467487" y="359522"/>
                </a:lnTo>
                <a:cubicBezTo>
                  <a:pt x="464817" y="360855"/>
                  <a:pt x="461924" y="361522"/>
                  <a:pt x="458586" y="361522"/>
                </a:cubicBezTo>
                <a:cubicBezTo>
                  <a:pt x="455471" y="361522"/>
                  <a:pt x="452356" y="360855"/>
                  <a:pt x="449685" y="359522"/>
                </a:cubicBezTo>
                <a:lnTo>
                  <a:pt x="436334" y="524606"/>
                </a:lnTo>
                <a:cubicBezTo>
                  <a:pt x="435444" y="536160"/>
                  <a:pt x="425653" y="545047"/>
                  <a:pt x="414305" y="545047"/>
                </a:cubicBezTo>
                <a:cubicBezTo>
                  <a:pt x="413637" y="545047"/>
                  <a:pt x="413192" y="545047"/>
                  <a:pt x="412525" y="544825"/>
                </a:cubicBezTo>
                <a:cubicBezTo>
                  <a:pt x="400286" y="543936"/>
                  <a:pt x="391163" y="533271"/>
                  <a:pt x="392276" y="521051"/>
                </a:cubicBezTo>
                <a:lnTo>
                  <a:pt x="403402" y="380852"/>
                </a:lnTo>
                <a:cubicBezTo>
                  <a:pt x="412525" y="378630"/>
                  <a:pt x="420535" y="373964"/>
                  <a:pt x="426321" y="366632"/>
                </a:cubicBezTo>
                <a:cubicBezTo>
                  <a:pt x="433219" y="357967"/>
                  <a:pt x="436557" y="347080"/>
                  <a:pt x="435222" y="335971"/>
                </a:cubicBezTo>
                <a:lnTo>
                  <a:pt x="416975" y="171998"/>
                </a:lnTo>
                <a:cubicBezTo>
                  <a:pt x="430104" y="169331"/>
                  <a:pt x="444790" y="166887"/>
                  <a:pt x="458586" y="166887"/>
                </a:cubicBezTo>
                <a:close/>
                <a:moveTo>
                  <a:pt x="107223" y="166887"/>
                </a:moveTo>
                <a:cubicBezTo>
                  <a:pt x="121024" y="166887"/>
                  <a:pt x="135715" y="169331"/>
                  <a:pt x="148848" y="171998"/>
                </a:cubicBezTo>
                <a:lnTo>
                  <a:pt x="130595" y="335971"/>
                </a:lnTo>
                <a:cubicBezTo>
                  <a:pt x="129260" y="347080"/>
                  <a:pt x="132376" y="357967"/>
                  <a:pt x="139499" y="366632"/>
                </a:cubicBezTo>
                <a:cubicBezTo>
                  <a:pt x="145287" y="373964"/>
                  <a:pt x="153300" y="378852"/>
                  <a:pt x="162204" y="380852"/>
                </a:cubicBezTo>
                <a:lnTo>
                  <a:pt x="173556" y="521051"/>
                </a:lnTo>
                <a:cubicBezTo>
                  <a:pt x="174669" y="533271"/>
                  <a:pt x="165543" y="543936"/>
                  <a:pt x="153300" y="545047"/>
                </a:cubicBezTo>
                <a:cubicBezTo>
                  <a:pt x="152632" y="545047"/>
                  <a:pt x="151964" y="545047"/>
                  <a:pt x="151519" y="545047"/>
                </a:cubicBezTo>
                <a:cubicBezTo>
                  <a:pt x="139944" y="545047"/>
                  <a:pt x="130373" y="536160"/>
                  <a:pt x="129483" y="524606"/>
                </a:cubicBezTo>
                <a:lnTo>
                  <a:pt x="116127" y="359522"/>
                </a:lnTo>
                <a:cubicBezTo>
                  <a:pt x="113456" y="360855"/>
                  <a:pt x="110339" y="361522"/>
                  <a:pt x="107223" y="361522"/>
                </a:cubicBezTo>
                <a:cubicBezTo>
                  <a:pt x="103884" y="361522"/>
                  <a:pt x="100991" y="360855"/>
                  <a:pt x="98097" y="359522"/>
                </a:cubicBezTo>
                <a:lnTo>
                  <a:pt x="84964" y="524606"/>
                </a:lnTo>
                <a:cubicBezTo>
                  <a:pt x="84073" y="536160"/>
                  <a:pt x="74279" y="545047"/>
                  <a:pt x="62704" y="545047"/>
                </a:cubicBezTo>
                <a:cubicBezTo>
                  <a:pt x="62259" y="545047"/>
                  <a:pt x="61591" y="545047"/>
                  <a:pt x="60924" y="545047"/>
                </a:cubicBezTo>
                <a:cubicBezTo>
                  <a:pt x="48904" y="543936"/>
                  <a:pt x="39777" y="533271"/>
                  <a:pt x="40668" y="521051"/>
                </a:cubicBezTo>
                <a:lnTo>
                  <a:pt x="55359" y="338415"/>
                </a:lnTo>
                <a:lnTo>
                  <a:pt x="55359" y="212657"/>
                </a:lnTo>
                <a:cubicBezTo>
                  <a:pt x="53578" y="213102"/>
                  <a:pt x="51797" y="213546"/>
                  <a:pt x="50239" y="213991"/>
                </a:cubicBezTo>
                <a:lnTo>
                  <a:pt x="36884" y="335082"/>
                </a:lnTo>
                <a:cubicBezTo>
                  <a:pt x="35771" y="344636"/>
                  <a:pt x="27757" y="351524"/>
                  <a:pt x="18408" y="351524"/>
                </a:cubicBezTo>
                <a:cubicBezTo>
                  <a:pt x="17740" y="351524"/>
                  <a:pt x="17073" y="351524"/>
                  <a:pt x="16405" y="351301"/>
                </a:cubicBezTo>
                <a:cubicBezTo>
                  <a:pt x="6166" y="350190"/>
                  <a:pt x="-1180" y="341081"/>
                  <a:pt x="156" y="331082"/>
                </a:cubicBezTo>
                <a:lnTo>
                  <a:pt x="14847" y="198215"/>
                </a:lnTo>
                <a:cubicBezTo>
                  <a:pt x="14847" y="197104"/>
                  <a:pt x="15515" y="196438"/>
                  <a:pt x="15737" y="195549"/>
                </a:cubicBezTo>
                <a:cubicBezTo>
                  <a:pt x="15960" y="194216"/>
                  <a:pt x="16182" y="193105"/>
                  <a:pt x="16850" y="191772"/>
                </a:cubicBezTo>
                <a:cubicBezTo>
                  <a:pt x="17518" y="190661"/>
                  <a:pt x="18408" y="189550"/>
                  <a:pt x="19299" y="188439"/>
                </a:cubicBezTo>
                <a:cubicBezTo>
                  <a:pt x="19966" y="187773"/>
                  <a:pt x="20412" y="187106"/>
                  <a:pt x="21079" y="186440"/>
                </a:cubicBezTo>
                <a:cubicBezTo>
                  <a:pt x="22415" y="185106"/>
                  <a:pt x="24196" y="184218"/>
                  <a:pt x="25976" y="183551"/>
                </a:cubicBezTo>
                <a:cubicBezTo>
                  <a:pt x="26199" y="183329"/>
                  <a:pt x="26644" y="183107"/>
                  <a:pt x="26867" y="182885"/>
                </a:cubicBezTo>
                <a:cubicBezTo>
                  <a:pt x="26867" y="182885"/>
                  <a:pt x="27312" y="182662"/>
                  <a:pt x="27312" y="182662"/>
                </a:cubicBezTo>
                <a:cubicBezTo>
                  <a:pt x="27757" y="182662"/>
                  <a:pt x="27980" y="182440"/>
                  <a:pt x="28202" y="182440"/>
                </a:cubicBezTo>
                <a:cubicBezTo>
                  <a:pt x="35771" y="179774"/>
                  <a:pt x="74279" y="166887"/>
                  <a:pt x="107223" y="166887"/>
                </a:cubicBezTo>
                <a:close/>
                <a:moveTo>
                  <a:pt x="291929" y="132875"/>
                </a:moveTo>
                <a:cubicBezTo>
                  <a:pt x="334656" y="135097"/>
                  <a:pt x="381167" y="151762"/>
                  <a:pt x="383170" y="152651"/>
                </a:cubicBezTo>
                <a:cubicBezTo>
                  <a:pt x="384283" y="153096"/>
                  <a:pt x="385173" y="153762"/>
                  <a:pt x="386063" y="154207"/>
                </a:cubicBezTo>
                <a:cubicBezTo>
                  <a:pt x="387621" y="155096"/>
                  <a:pt x="389178" y="155762"/>
                  <a:pt x="390291" y="156873"/>
                </a:cubicBezTo>
                <a:cubicBezTo>
                  <a:pt x="391626" y="157984"/>
                  <a:pt x="392294" y="159095"/>
                  <a:pt x="393184" y="160206"/>
                </a:cubicBezTo>
                <a:cubicBezTo>
                  <a:pt x="394074" y="161539"/>
                  <a:pt x="395187" y="162428"/>
                  <a:pt x="395855" y="163761"/>
                </a:cubicBezTo>
                <a:cubicBezTo>
                  <a:pt x="396522" y="165317"/>
                  <a:pt x="396967" y="166872"/>
                  <a:pt x="397412" y="168650"/>
                </a:cubicBezTo>
                <a:cubicBezTo>
                  <a:pt x="397635" y="169761"/>
                  <a:pt x="398303" y="170650"/>
                  <a:pt x="398303" y="171761"/>
                </a:cubicBezTo>
                <a:lnTo>
                  <a:pt x="416773" y="337969"/>
                </a:lnTo>
                <a:cubicBezTo>
                  <a:pt x="418331" y="350634"/>
                  <a:pt x="409207" y="362189"/>
                  <a:pt x="396522" y="363522"/>
                </a:cubicBezTo>
                <a:cubicBezTo>
                  <a:pt x="395632" y="363522"/>
                  <a:pt x="394742" y="363744"/>
                  <a:pt x="393852" y="363744"/>
                </a:cubicBezTo>
                <a:cubicBezTo>
                  <a:pt x="382280" y="363744"/>
                  <a:pt x="372265" y="354856"/>
                  <a:pt x="370930" y="343079"/>
                </a:cubicBezTo>
                <a:lnTo>
                  <a:pt x="354017" y="191759"/>
                </a:lnTo>
                <a:cubicBezTo>
                  <a:pt x="352014" y="191092"/>
                  <a:pt x="350012" y="190426"/>
                  <a:pt x="347564" y="189759"/>
                </a:cubicBezTo>
                <a:lnTo>
                  <a:pt x="347564" y="347523"/>
                </a:lnTo>
                <a:lnTo>
                  <a:pt x="366034" y="575948"/>
                </a:lnTo>
                <a:cubicBezTo>
                  <a:pt x="367370" y="591280"/>
                  <a:pt x="355798" y="604612"/>
                  <a:pt x="340665" y="605723"/>
                </a:cubicBezTo>
                <a:cubicBezTo>
                  <a:pt x="339775" y="605945"/>
                  <a:pt x="339107" y="605945"/>
                  <a:pt x="338440" y="605945"/>
                </a:cubicBezTo>
                <a:cubicBezTo>
                  <a:pt x="323974" y="605945"/>
                  <a:pt x="311957" y="594835"/>
                  <a:pt x="310622" y="580392"/>
                </a:cubicBezTo>
                <a:lnTo>
                  <a:pt x="294154" y="373965"/>
                </a:lnTo>
                <a:cubicBezTo>
                  <a:pt x="290594" y="375299"/>
                  <a:pt x="286810" y="376187"/>
                  <a:pt x="282805" y="376187"/>
                </a:cubicBezTo>
                <a:cubicBezTo>
                  <a:pt x="279022" y="376187"/>
                  <a:pt x="275238" y="375299"/>
                  <a:pt x="271678" y="373965"/>
                </a:cubicBezTo>
                <a:lnTo>
                  <a:pt x="254987" y="580392"/>
                </a:lnTo>
                <a:cubicBezTo>
                  <a:pt x="253875" y="594835"/>
                  <a:pt x="241858" y="605945"/>
                  <a:pt x="227393" y="605945"/>
                </a:cubicBezTo>
                <a:cubicBezTo>
                  <a:pt x="226725" y="605945"/>
                  <a:pt x="225835" y="605945"/>
                  <a:pt x="225167" y="605723"/>
                </a:cubicBezTo>
                <a:cubicBezTo>
                  <a:pt x="209812" y="604612"/>
                  <a:pt x="198462" y="591280"/>
                  <a:pt x="199798" y="575948"/>
                </a:cubicBezTo>
                <a:lnTo>
                  <a:pt x="218046" y="347523"/>
                </a:lnTo>
                <a:lnTo>
                  <a:pt x="218046" y="189759"/>
                </a:lnTo>
                <a:cubicBezTo>
                  <a:pt x="215821" y="190426"/>
                  <a:pt x="213595" y="191092"/>
                  <a:pt x="211815" y="191759"/>
                </a:cubicBezTo>
                <a:lnTo>
                  <a:pt x="194902" y="343079"/>
                </a:lnTo>
                <a:cubicBezTo>
                  <a:pt x="193567" y="354856"/>
                  <a:pt x="183552" y="363744"/>
                  <a:pt x="171980" y="363744"/>
                </a:cubicBezTo>
                <a:cubicBezTo>
                  <a:pt x="171090" y="363744"/>
                  <a:pt x="170200" y="363744"/>
                  <a:pt x="169310" y="363522"/>
                </a:cubicBezTo>
                <a:cubicBezTo>
                  <a:pt x="156625" y="362189"/>
                  <a:pt x="147501" y="350634"/>
                  <a:pt x="148836" y="337969"/>
                </a:cubicBezTo>
                <a:lnTo>
                  <a:pt x="167307" y="171761"/>
                </a:lnTo>
                <a:cubicBezTo>
                  <a:pt x="167530" y="170650"/>
                  <a:pt x="168197" y="169539"/>
                  <a:pt x="168420" y="168428"/>
                </a:cubicBezTo>
                <a:cubicBezTo>
                  <a:pt x="168865" y="166872"/>
                  <a:pt x="169087" y="165317"/>
                  <a:pt x="169977" y="163984"/>
                </a:cubicBezTo>
                <a:cubicBezTo>
                  <a:pt x="170645" y="162206"/>
                  <a:pt x="171980" y="160873"/>
                  <a:pt x="173093" y="159540"/>
                </a:cubicBezTo>
                <a:cubicBezTo>
                  <a:pt x="173761" y="158651"/>
                  <a:pt x="174206" y="157762"/>
                  <a:pt x="175096" y="157095"/>
                </a:cubicBezTo>
                <a:cubicBezTo>
                  <a:pt x="176876" y="155540"/>
                  <a:pt x="179102" y="154429"/>
                  <a:pt x="181327" y="153318"/>
                </a:cubicBezTo>
                <a:cubicBezTo>
                  <a:pt x="181772" y="153096"/>
                  <a:pt x="181995" y="152874"/>
                  <a:pt x="182440" y="152651"/>
                </a:cubicBezTo>
                <a:cubicBezTo>
                  <a:pt x="182662" y="152651"/>
                  <a:pt x="182885" y="152429"/>
                  <a:pt x="183107" y="152429"/>
                </a:cubicBezTo>
                <a:cubicBezTo>
                  <a:pt x="183552" y="152207"/>
                  <a:pt x="183775" y="152207"/>
                  <a:pt x="184220" y="151985"/>
                </a:cubicBezTo>
                <a:cubicBezTo>
                  <a:pt x="192899" y="148874"/>
                  <a:pt x="234959" y="135097"/>
                  <a:pt x="273903" y="133097"/>
                </a:cubicBezTo>
                <a:lnTo>
                  <a:pt x="279689" y="144652"/>
                </a:lnTo>
                <a:lnTo>
                  <a:pt x="279912" y="144652"/>
                </a:lnTo>
                <a:lnTo>
                  <a:pt x="264334" y="265975"/>
                </a:lnTo>
                <a:lnTo>
                  <a:pt x="282805" y="298194"/>
                </a:lnTo>
                <a:lnTo>
                  <a:pt x="301498" y="265975"/>
                </a:lnTo>
                <a:lnTo>
                  <a:pt x="285920" y="144652"/>
                </a:lnTo>
                <a:close/>
                <a:moveTo>
                  <a:pt x="458589" y="60898"/>
                </a:moveTo>
                <a:cubicBezTo>
                  <a:pt x="484408" y="60898"/>
                  <a:pt x="505339" y="83772"/>
                  <a:pt x="505339" y="111988"/>
                </a:cubicBezTo>
                <a:cubicBezTo>
                  <a:pt x="505339" y="140204"/>
                  <a:pt x="484408" y="163078"/>
                  <a:pt x="458589" y="163078"/>
                </a:cubicBezTo>
                <a:cubicBezTo>
                  <a:pt x="432770" y="163078"/>
                  <a:pt x="411839" y="140204"/>
                  <a:pt x="411839" y="111988"/>
                </a:cubicBezTo>
                <a:cubicBezTo>
                  <a:pt x="411839" y="83772"/>
                  <a:pt x="432770" y="60898"/>
                  <a:pt x="458589" y="60898"/>
                </a:cubicBezTo>
                <a:close/>
                <a:moveTo>
                  <a:pt x="107209" y="60898"/>
                </a:moveTo>
                <a:cubicBezTo>
                  <a:pt x="133009" y="60898"/>
                  <a:pt x="153924" y="83772"/>
                  <a:pt x="153924" y="111988"/>
                </a:cubicBezTo>
                <a:cubicBezTo>
                  <a:pt x="153924" y="140204"/>
                  <a:pt x="133009" y="163078"/>
                  <a:pt x="107209" y="163078"/>
                </a:cubicBezTo>
                <a:cubicBezTo>
                  <a:pt x="81409" y="163078"/>
                  <a:pt x="60494" y="140204"/>
                  <a:pt x="60494" y="111988"/>
                </a:cubicBezTo>
                <a:cubicBezTo>
                  <a:pt x="60494" y="83772"/>
                  <a:pt x="81409" y="60898"/>
                  <a:pt x="107209" y="60898"/>
                </a:cubicBezTo>
                <a:close/>
                <a:moveTo>
                  <a:pt x="282810" y="0"/>
                </a:moveTo>
                <a:cubicBezTo>
                  <a:pt x="315137" y="0"/>
                  <a:pt x="341344" y="28655"/>
                  <a:pt x="341344" y="64003"/>
                </a:cubicBezTo>
                <a:cubicBezTo>
                  <a:pt x="341344" y="99351"/>
                  <a:pt x="315137" y="128006"/>
                  <a:pt x="282810" y="128006"/>
                </a:cubicBezTo>
                <a:cubicBezTo>
                  <a:pt x="250483" y="128006"/>
                  <a:pt x="224276" y="99351"/>
                  <a:pt x="224276" y="64003"/>
                </a:cubicBezTo>
                <a:cubicBezTo>
                  <a:pt x="224276" y="28655"/>
                  <a:pt x="250483" y="0"/>
                  <a:pt x="282810" y="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</p:sp>
      <p:sp>
        <p:nvSpPr>
          <p:cNvPr id="5" name="矩形 4"/>
          <p:cNvSpPr/>
          <p:nvPr/>
        </p:nvSpPr>
        <p:spPr>
          <a:xfrm>
            <a:off x="3270625" y="103148"/>
            <a:ext cx="2924810" cy="643890"/>
          </a:xfrm>
          <a:prstGeom prst="rect">
            <a:avLst/>
          </a:prstGeom>
        </p:spPr>
        <p:txBody>
          <a:bodyPr wrap="none" lIns="91394" tIns="45697" rIns="91394" bIns="45697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差在活动数？</a:t>
            </a:r>
            <a:endParaRPr lang="zh-CN" altLang="en-US" sz="3600" b="1" dirty="0" smtClean="0"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51" name="Rectangle: Top Corners Rounded 50"/>
          <p:cNvSpPr/>
          <p:nvPr/>
        </p:nvSpPr>
        <p:spPr>
          <a:xfrm rot="5400000">
            <a:off x="5265420" y="1742346"/>
            <a:ext cx="3847465" cy="2275205"/>
          </a:xfrm>
          <a:prstGeom prst="round2SameRect">
            <a:avLst>
              <a:gd name="adj1" fmla="val 2662"/>
              <a:gd name="adj2" fmla="val 0"/>
            </a:avLst>
          </a:prstGeom>
          <a:gradFill flip="none" rotWithShape="1">
            <a:gsLst>
              <a:gs pos="0">
                <a:srgbClr val="194DA7"/>
              </a:gs>
              <a:gs pos="100000">
                <a:srgbClr val="194DA7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21070" y="1854835"/>
            <a:ext cx="2410460" cy="1362075"/>
          </a:xfrm>
          <a:prstGeom prst="rect">
            <a:avLst/>
          </a:prstGeom>
          <a:noFill/>
        </p:spPr>
        <p:txBody>
          <a:bodyPr wrap="square" lIns="91386" tIns="45693" rIns="91386" bIns="45693" rtlCol="0">
            <a:spAutoFit/>
          </a:bodyPr>
          <a:lstStyle/>
          <a:p>
            <a:pPr defTabSz="685165" fontAlgn="auto">
              <a:lnSpc>
                <a:spcPct val="110000"/>
              </a:lnSpc>
              <a:spcAft>
                <a:spcPts val="1200"/>
              </a:spcAft>
              <a:defRPr/>
            </a:pPr>
            <a:r>
              <a:rPr lang="zh-CN" altLang="en-US" b="1" dirty="0" smtClean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活动数</a:t>
            </a:r>
            <a:r>
              <a:rPr lang="zh-CN" altLang="en-US" dirty="0" smtClean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≠</a:t>
            </a:r>
            <a:r>
              <a:rPr lang="zh-CN" altLang="en-US" b="1" dirty="0" smtClean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二课分</a:t>
            </a:r>
            <a:endParaRPr lang="zh-CN" altLang="en-US" sz="1500" b="1" dirty="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685165">
              <a:lnSpc>
                <a:spcPct val="130000"/>
              </a:lnSpc>
              <a:spcAft>
                <a:spcPts val="1200"/>
              </a:spcAft>
              <a:defRPr/>
            </a:pPr>
            <a:endParaRPr lang="zh-CN" altLang="en-US" sz="1500" b="1" dirty="0" smtClean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defTabSz="685165">
              <a:lnSpc>
                <a:spcPct val="130000"/>
              </a:lnSpc>
              <a:spcAft>
                <a:spcPts val="1200"/>
              </a:spcAft>
              <a:defRPr/>
            </a:pPr>
            <a:r>
              <a:rPr lang="zh-CN" altLang="en-US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注重</a:t>
            </a:r>
            <a:r>
              <a:rPr lang="zh-CN" altLang="en-US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活动</a:t>
            </a:r>
            <a:r>
              <a:rPr lang="zh-CN" altLang="en-US" b="1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质量与种类</a:t>
            </a:r>
            <a:r>
              <a:rPr lang="zh-CN" altLang="en-US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9" name="Shape 2540"/>
          <p:cNvSpPr/>
          <p:nvPr/>
        </p:nvSpPr>
        <p:spPr>
          <a:xfrm>
            <a:off x="393164" y="3147814"/>
            <a:ext cx="231440" cy="231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  <a:miter lim="400000"/>
          </a:ln>
        </p:spPr>
        <p:txBody>
          <a:bodyPr lIns="38090" tIns="38090" rIns="38090" bIns="38090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cxnSp>
        <p:nvCxnSpPr>
          <p:cNvPr id="11" name="Straight Connector 4"/>
          <p:cNvCxnSpPr/>
          <p:nvPr/>
        </p:nvCxnSpPr>
        <p:spPr>
          <a:xfrm>
            <a:off x="393164" y="1491630"/>
            <a:ext cx="252413" cy="0"/>
          </a:xfrm>
          <a:prstGeom prst="line">
            <a:avLst/>
          </a:prstGeom>
          <a:ln w="635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直角三角形 20"/>
          <p:cNvSpPr/>
          <p:nvPr/>
        </p:nvSpPr>
        <p:spPr>
          <a:xfrm flipH="1">
            <a:off x="2769406" y="247531"/>
            <a:ext cx="381000" cy="381000"/>
          </a:xfrm>
          <a:prstGeom prst="rtTriangle">
            <a:avLst/>
          </a:prstGeom>
          <a:solidFill>
            <a:srgbClr val="257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C:\Users\ADMINI~1\AppData\Local\Temp\Rar$DRa0.855\5ceba02c993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02" b="21081"/>
          <a:stretch>
            <a:fillRect/>
          </a:stretch>
        </p:blipFill>
        <p:spPr bwMode="auto">
          <a:xfrm>
            <a:off x="-3880" y="0"/>
            <a:ext cx="9147880" cy="204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15"/>
          <p:cNvSpPr/>
          <p:nvPr/>
        </p:nvSpPr>
        <p:spPr>
          <a:xfrm>
            <a:off x="-14880" y="0"/>
            <a:ext cx="9147880" cy="2042023"/>
          </a:xfrm>
          <a:prstGeom prst="rect">
            <a:avLst/>
          </a:prstGeom>
          <a:gradFill>
            <a:gsLst>
              <a:gs pos="0">
                <a:srgbClr val="194DA7">
                  <a:alpha val="94000"/>
                </a:srgbClr>
              </a:gs>
              <a:gs pos="100000">
                <a:srgbClr val="194DA7">
                  <a:alpha val="9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27331" y="123731"/>
            <a:ext cx="7704856" cy="623246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 defTabSz="685800">
              <a:defRPr/>
            </a:pPr>
            <a:r>
              <a:rPr lang="zh-CN" altLang="en-US" sz="3600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到底差在哪？</a:t>
            </a:r>
            <a:endParaRPr lang="zh-CN" altLang="en-US" sz="3600" dirty="0" smtClean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04620" y="1109980"/>
            <a:ext cx="6199505" cy="297751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spcCol="0"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39545" y="4325953"/>
            <a:ext cx="7272808" cy="461618"/>
          </a:xfrm>
          <a:prstGeom prst="rect">
            <a:avLst/>
          </a:prstGeom>
          <a:noFill/>
        </p:spPr>
        <p:txBody>
          <a:bodyPr wrap="square" lIns="91394" tIns="45697" rIns="91394" bIns="45697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defTabSz="685165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差距焦点</a:t>
            </a:r>
            <a:r>
              <a:rPr lang="zh-CN" altLang="en-US" sz="2000" b="1" dirty="0" smtClean="0">
                <a:solidFill>
                  <a:srgbClr val="194DA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：</a:t>
            </a:r>
            <a:r>
              <a:rPr lang="zh-CN" altLang="en-US" sz="2000" b="1" dirty="0">
                <a:solidFill>
                  <a:srgbClr val="194DA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创新</a:t>
            </a:r>
            <a:r>
              <a:rPr lang="zh-CN" altLang="en-US" sz="2000" b="1" dirty="0" smtClean="0">
                <a:solidFill>
                  <a:srgbClr val="194DA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创业（高水平</a:t>
            </a:r>
            <a:r>
              <a:rPr lang="zh-CN" altLang="en-US" sz="2000" b="1" dirty="0">
                <a:solidFill>
                  <a:srgbClr val="194DA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人才</a:t>
            </a:r>
            <a:r>
              <a:rPr lang="zh-CN" altLang="en-US" sz="2000" b="1" dirty="0" smtClean="0">
                <a:solidFill>
                  <a:srgbClr val="194DA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培养）</a:t>
            </a:r>
            <a:endParaRPr lang="zh-CN" altLang="en-US" sz="2000" b="1" dirty="0">
              <a:solidFill>
                <a:srgbClr val="194DA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2" name="Oval 45"/>
          <p:cNvSpPr/>
          <p:nvPr/>
        </p:nvSpPr>
        <p:spPr>
          <a:xfrm>
            <a:off x="1499812" y="918602"/>
            <a:ext cx="77098" cy="77098"/>
          </a:xfrm>
          <a:prstGeom prst="ellipse">
            <a:avLst/>
          </a:prstGeom>
          <a:solidFill>
            <a:srgbClr val="E23A5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N" sz="1400" dirty="0">
              <a:solidFill>
                <a:prstClr val="white"/>
              </a:solidFill>
            </a:endParaRPr>
          </a:p>
        </p:txBody>
      </p:sp>
      <p:sp>
        <p:nvSpPr>
          <p:cNvPr id="23" name="Oval 46"/>
          <p:cNvSpPr/>
          <p:nvPr/>
        </p:nvSpPr>
        <p:spPr>
          <a:xfrm>
            <a:off x="1620937" y="918602"/>
            <a:ext cx="77098" cy="77098"/>
          </a:xfrm>
          <a:prstGeom prst="ellipse">
            <a:avLst/>
          </a:prstGeom>
          <a:solidFill>
            <a:srgbClr val="FCC82B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N" sz="1400" dirty="0">
              <a:solidFill>
                <a:prstClr val="white"/>
              </a:solidFill>
            </a:endParaRPr>
          </a:p>
        </p:txBody>
      </p:sp>
      <p:sp>
        <p:nvSpPr>
          <p:cNvPr id="24" name="Oval 47"/>
          <p:cNvSpPr/>
          <p:nvPr/>
        </p:nvSpPr>
        <p:spPr>
          <a:xfrm>
            <a:off x="1742063" y="918602"/>
            <a:ext cx="77098" cy="77098"/>
          </a:xfrm>
          <a:prstGeom prst="ellipse">
            <a:avLst/>
          </a:prstGeom>
          <a:solidFill>
            <a:schemeClr val="accent4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N" sz="1400" dirty="0">
              <a:solidFill>
                <a:prstClr val="white"/>
              </a:solidFill>
            </a:endParaRPr>
          </a:p>
        </p:txBody>
      </p:sp>
      <p:graphicFrame>
        <p:nvGraphicFramePr>
          <p:cNvPr id="16" name="图表 15"/>
          <p:cNvGraphicFramePr/>
          <p:nvPr/>
        </p:nvGraphicFramePr>
        <p:xfrm>
          <a:off x="1495425" y="923925"/>
          <a:ext cx="6032500" cy="3028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1" name="直角三角形 20"/>
          <p:cNvSpPr/>
          <p:nvPr/>
        </p:nvSpPr>
        <p:spPr>
          <a:xfrm flipH="1">
            <a:off x="2270296" y="274201"/>
            <a:ext cx="381000" cy="381000"/>
          </a:xfrm>
          <a:prstGeom prst="rtTriangle">
            <a:avLst/>
          </a:prstGeom>
          <a:solidFill>
            <a:srgbClr val="FEC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4"/>
          <p:cNvCxnSpPr/>
          <p:nvPr/>
        </p:nvCxnSpPr>
        <p:spPr>
          <a:xfrm>
            <a:off x="4437061" y="987574"/>
            <a:ext cx="252413" cy="0"/>
          </a:xfrm>
          <a:prstGeom prst="line">
            <a:avLst/>
          </a:prstGeom>
          <a:ln w="63500" cap="rnd">
            <a:solidFill>
              <a:srgbClr val="FCC8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占位符 19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5" b="33805"/>
          <a:stretch>
            <a:fillRect/>
          </a:stretch>
        </p:blipFill>
        <p:spPr/>
      </p:pic>
      <p:sp>
        <p:nvSpPr>
          <p:cNvPr id="16" name="Rectangle 15"/>
          <p:cNvSpPr/>
          <p:nvPr/>
        </p:nvSpPr>
        <p:spPr>
          <a:xfrm>
            <a:off x="-3880" y="-32283"/>
            <a:ext cx="9147880" cy="2388262"/>
          </a:xfrm>
          <a:prstGeom prst="rect">
            <a:avLst/>
          </a:prstGeom>
          <a:solidFill>
            <a:srgbClr val="194DA7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7944" y="275027"/>
            <a:ext cx="7228113" cy="621030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pPr algn="ctr" defTabSz="685165">
              <a:defRPr/>
            </a:pPr>
            <a:r>
              <a:rPr lang="zh-CN" altLang="en-US" sz="3600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二课会影响学风？</a:t>
            </a:r>
            <a:endParaRPr lang="zh-CN" altLang="en-US" sz="3600" dirty="0" smtClean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45545" y="4120416"/>
            <a:ext cx="7105015" cy="606425"/>
          </a:xfrm>
          <a:prstGeom prst="rect">
            <a:avLst/>
          </a:prstGeom>
          <a:noFill/>
        </p:spPr>
        <p:txBody>
          <a:bodyPr wrap="square" lIns="91394" tIns="45697" rIns="91394" bIns="45697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165">
              <a:lnSpc>
                <a:spcPct val="120000"/>
              </a:lnSpc>
              <a:defRPr/>
            </a:pPr>
            <a:r>
              <a:rPr lang="en-US" altLang="zh-CN" sz="2800" b="1" dirty="0" smtClean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7 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个学院学风建设和二</a:t>
            </a:r>
            <a:r>
              <a:rPr lang="zh-CN" altLang="en-US" sz="20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课分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同时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排名</a:t>
            </a: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全校前十。</a:t>
            </a:r>
            <a:endParaRPr lang="zh-CN" altLang="en-US" sz="20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aphicFrame>
        <p:nvGraphicFramePr>
          <p:cNvPr id="32" name="图表 31"/>
          <p:cNvGraphicFramePr/>
          <p:nvPr/>
        </p:nvGraphicFramePr>
        <p:xfrm>
          <a:off x="431541" y="1457325"/>
          <a:ext cx="824491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cxnSp>
        <p:nvCxnSpPr>
          <p:cNvPr id="11" name="Straight Connector 4"/>
          <p:cNvCxnSpPr/>
          <p:nvPr/>
        </p:nvCxnSpPr>
        <p:spPr>
          <a:xfrm>
            <a:off x="4437061" y="987574"/>
            <a:ext cx="252413" cy="0"/>
          </a:xfrm>
          <a:prstGeom prst="line">
            <a:avLst/>
          </a:prstGeom>
          <a:ln w="63500" cap="rnd">
            <a:solidFill>
              <a:srgbClr val="FCC8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直角三角形 20"/>
          <p:cNvSpPr/>
          <p:nvPr/>
        </p:nvSpPr>
        <p:spPr>
          <a:xfrm flipH="1">
            <a:off x="2126786" y="345956"/>
            <a:ext cx="381000" cy="381000"/>
          </a:xfrm>
          <a:prstGeom prst="rtTriangle">
            <a:avLst/>
          </a:prstGeom>
          <a:solidFill>
            <a:srgbClr val="FEC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矩形 38"/>
          <p:cNvSpPr/>
          <p:nvPr/>
        </p:nvSpPr>
        <p:spPr>
          <a:xfrm>
            <a:off x="6465233" y="627535"/>
            <a:ext cx="2444689" cy="1653146"/>
          </a:xfrm>
          <a:custGeom>
            <a:avLst/>
            <a:gdLst/>
            <a:ahLst/>
            <a:cxnLst/>
            <a:rect l="l" t="t" r="r" b="b"/>
            <a:pathLst>
              <a:path w="2444689" h="1653146">
                <a:moveTo>
                  <a:pt x="838513" y="0"/>
                </a:moveTo>
                <a:cubicBezTo>
                  <a:pt x="1221626" y="0"/>
                  <a:pt x="1544729" y="233079"/>
                  <a:pt x="1644205" y="551674"/>
                </a:cubicBezTo>
                <a:lnTo>
                  <a:pt x="1655029" y="551674"/>
                </a:lnTo>
                <a:cubicBezTo>
                  <a:pt x="1664584" y="706262"/>
                  <a:pt x="1757927" y="839180"/>
                  <a:pt x="1893050" y="910073"/>
                </a:cubicBezTo>
                <a:lnTo>
                  <a:pt x="1893050" y="920053"/>
                </a:lnTo>
                <a:cubicBezTo>
                  <a:pt x="1913830" y="924470"/>
                  <a:pt x="1933918" y="931800"/>
                  <a:pt x="1954031" y="939739"/>
                </a:cubicBezTo>
                <a:cubicBezTo>
                  <a:pt x="2286956" y="1071148"/>
                  <a:pt x="2500822" y="1319607"/>
                  <a:pt x="2431716" y="1494688"/>
                </a:cubicBezTo>
                <a:cubicBezTo>
                  <a:pt x="2362610" y="1669769"/>
                  <a:pt x="2036699" y="1705173"/>
                  <a:pt x="1703775" y="1573765"/>
                </a:cubicBezTo>
                <a:cubicBezTo>
                  <a:pt x="1642635" y="1549633"/>
                  <a:pt x="1585511" y="1521553"/>
                  <a:pt x="1534048" y="1489710"/>
                </a:cubicBezTo>
                <a:lnTo>
                  <a:pt x="1534048" y="1504671"/>
                </a:lnTo>
                <a:cubicBezTo>
                  <a:pt x="1462213" y="1460863"/>
                  <a:pt x="1376718" y="1436303"/>
                  <a:pt x="1285188" y="1436303"/>
                </a:cubicBezTo>
                <a:cubicBezTo>
                  <a:pt x="1205095" y="1436303"/>
                  <a:pt x="1129623" y="1455109"/>
                  <a:pt x="1064341" y="1490219"/>
                </a:cubicBezTo>
                <a:cubicBezTo>
                  <a:pt x="993129" y="1511531"/>
                  <a:pt x="917083" y="1521334"/>
                  <a:pt x="838513" y="1521334"/>
                </a:cubicBezTo>
                <a:cubicBezTo>
                  <a:pt x="375415" y="1521334"/>
                  <a:pt x="0" y="1180772"/>
                  <a:pt x="0" y="760667"/>
                </a:cubicBezTo>
                <a:cubicBezTo>
                  <a:pt x="0" y="340562"/>
                  <a:pt x="375415" y="0"/>
                  <a:pt x="838513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/>
        </p:nvSpPr>
        <p:spPr>
          <a:xfrm>
            <a:off x="6465228" y="2202103"/>
            <a:ext cx="144016" cy="177572"/>
          </a:xfrm>
          <a:prstGeom prst="ellipse">
            <a:avLst/>
          </a:prstGeom>
          <a:solidFill>
            <a:schemeClr val="accent1">
              <a:lumMod val="20000"/>
              <a:lumOff val="8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/>
          </a:p>
        </p:txBody>
      </p:sp>
      <p:pic>
        <p:nvPicPr>
          <p:cNvPr id="76" name="图片占位符 19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r="5729"/>
          <a:stretch>
            <a:fillRect/>
          </a:stretch>
        </p:blipFill>
        <p:spPr>
          <a:xfrm>
            <a:off x="0" y="6"/>
            <a:ext cx="5949030" cy="5148197"/>
          </a:xfrm>
        </p:spPr>
      </p:pic>
      <p:sp>
        <p:nvSpPr>
          <p:cNvPr id="6" name="Rectangle 1"/>
          <p:cNvSpPr/>
          <p:nvPr/>
        </p:nvSpPr>
        <p:spPr>
          <a:xfrm>
            <a:off x="0" y="0"/>
            <a:ext cx="6195060" cy="5143500"/>
          </a:xfrm>
          <a:prstGeom prst="rect">
            <a:avLst/>
          </a:prstGeom>
          <a:gradFill flip="none" rotWithShape="1">
            <a:gsLst>
              <a:gs pos="0">
                <a:srgbClr val="194DA7">
                  <a:alpha val="94000"/>
                </a:srgbClr>
              </a:gs>
              <a:gs pos="100000">
                <a:srgbClr val="194DA7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51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6315075" y="1998345"/>
            <a:ext cx="2622550" cy="781742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学习成绩</a:t>
            </a:r>
            <a:r>
              <a:rPr lang="zh-CN" altLang="en-US" sz="1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好</a:t>
            </a:r>
            <a:r>
              <a:rPr lang="zh-CN" altLang="en-US" sz="1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活动参加也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积极。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68" name="表格 67"/>
          <p:cNvGraphicFramePr>
            <a:graphicFrameLocks noGrp="1"/>
          </p:cNvGraphicFramePr>
          <p:nvPr/>
        </p:nvGraphicFramePr>
        <p:xfrm>
          <a:off x="166203" y="1699925"/>
          <a:ext cx="5628640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3900"/>
                <a:gridCol w="650875"/>
                <a:gridCol w="725170"/>
                <a:gridCol w="724535"/>
                <a:gridCol w="751205"/>
                <a:gridCol w="750570"/>
                <a:gridCol w="651510"/>
                <a:gridCol w="650875"/>
              </a:tblGrid>
              <a:tr h="80645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必修课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成绩排名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194D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人数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194D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二课排名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194D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人数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194D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占比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194D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综合测评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成绩排名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194D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人数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194D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占比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194DA7"/>
                    </a:solidFill>
                  </a:tcPr>
                </a:tc>
              </a:tr>
              <a:tr h="42037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30%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194D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8614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30%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5357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rgbClr val="C00000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62.19%</a:t>
                      </a:r>
                      <a:endParaRPr lang="en-US" sz="1200" b="1" kern="0" dirty="0">
                        <a:solidFill>
                          <a:srgbClr val="C00000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30%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6394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74.23%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69" name="Straight Connector 14"/>
          <p:cNvCxnSpPr/>
          <p:nvPr/>
        </p:nvCxnSpPr>
        <p:spPr>
          <a:xfrm>
            <a:off x="166203" y="3297302"/>
            <a:ext cx="5616624" cy="0"/>
          </a:xfrm>
          <a:prstGeom prst="line">
            <a:avLst/>
          </a:prstGeom>
          <a:ln w="22225" cap="rnd">
            <a:solidFill>
              <a:schemeClr val="bg1">
                <a:lumMod val="85000"/>
              </a:schemeClr>
            </a:solidFill>
            <a:prstDash val="dash"/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2" name="表格 71"/>
          <p:cNvGraphicFramePr>
            <a:graphicFrameLocks noGrp="1"/>
          </p:cNvGraphicFramePr>
          <p:nvPr/>
        </p:nvGraphicFramePr>
        <p:xfrm>
          <a:off x="166203" y="3644131"/>
          <a:ext cx="5628640" cy="11592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0095"/>
                <a:gridCol w="651510"/>
                <a:gridCol w="760095"/>
                <a:gridCol w="651510"/>
                <a:gridCol w="751205"/>
                <a:gridCol w="751205"/>
                <a:gridCol w="651510"/>
                <a:gridCol w="651510"/>
              </a:tblGrid>
              <a:tr h="73152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二课排名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194D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人数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194D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必修课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成绩排名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194D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人数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194D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占比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194D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综合测评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成绩排名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194D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人数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194D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占比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194DA7"/>
                    </a:solidFill>
                  </a:tcPr>
                </a:tc>
              </a:tr>
              <a:tr h="42770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30%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rgbClr val="194D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11272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30%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5357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en-US" sz="1200" b="1" kern="0" dirty="0">
                          <a:solidFill>
                            <a:srgbClr val="C00000"/>
                          </a:solidFill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47.52%</a:t>
                      </a:r>
                      <a:endParaRPr lang="en-US" sz="1200" b="1" kern="0" dirty="0">
                        <a:solidFill>
                          <a:srgbClr val="C00000"/>
                        </a:solidFill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30%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6832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60.61%</a:t>
                      </a:r>
                      <a:endParaRPr lang="zh-CN" sz="1200" kern="100" dirty="0">
                        <a:effectLst/>
                        <a:latin typeface="幼圆" panose="02010509060101010101" pitchFamily="49" charset="-122"/>
                        <a:ea typeface="幼圆" panose="02010509060101010101" pitchFamily="49" charset="-122"/>
                        <a:cs typeface="Times New Roman" panose="0202060305040502030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55"/>
          <p:cNvSpPr txBox="1"/>
          <p:nvPr/>
        </p:nvSpPr>
        <p:spPr>
          <a:xfrm>
            <a:off x="1137920" y="267970"/>
            <a:ext cx="4229735" cy="64389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914400">
              <a:defRPr/>
            </a:pPr>
            <a:r>
              <a:rPr lang="zh-CN" altLang="en-US" sz="3600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二课会影响必修？</a:t>
            </a:r>
            <a:endParaRPr lang="zh-CN" altLang="en-US" sz="3600" dirty="0" smtClean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29680" y="2846070"/>
            <a:ext cx="2450465" cy="77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二</a:t>
            </a:r>
            <a:r>
              <a:rPr lang="zh-CN" altLang="en-US" sz="16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课成绩靠前，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必修课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基本处于中上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水平。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直角三角形 20"/>
          <p:cNvSpPr/>
          <p:nvPr/>
        </p:nvSpPr>
        <p:spPr>
          <a:xfrm flipH="1">
            <a:off x="541826" y="411361"/>
            <a:ext cx="381000" cy="381000"/>
          </a:xfrm>
          <a:prstGeom prst="rtTriangle">
            <a:avLst/>
          </a:prstGeom>
          <a:solidFill>
            <a:srgbClr val="FEC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C:\Users\ADMINI~1\AppData\Local\Temp\Rar$DRa0.855\5ceba02c993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02" b="27595"/>
          <a:stretch>
            <a:fillRect/>
          </a:stretch>
        </p:blipFill>
        <p:spPr bwMode="auto">
          <a:xfrm>
            <a:off x="-3880" y="0"/>
            <a:ext cx="9147880" cy="170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15"/>
          <p:cNvSpPr/>
          <p:nvPr/>
        </p:nvSpPr>
        <p:spPr>
          <a:xfrm>
            <a:off x="-3810" y="0"/>
            <a:ext cx="9147810" cy="2088515"/>
          </a:xfrm>
          <a:prstGeom prst="rect">
            <a:avLst/>
          </a:prstGeom>
          <a:gradFill>
            <a:gsLst>
              <a:gs pos="0">
                <a:srgbClr val="194DA7">
                  <a:alpha val="94000"/>
                </a:srgbClr>
              </a:gs>
              <a:gs pos="100000">
                <a:srgbClr val="194DA7">
                  <a:alpha val="9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338070" y="226060"/>
            <a:ext cx="5258266" cy="682625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 defTabSz="685800">
              <a:defRPr/>
            </a:pPr>
            <a:r>
              <a:rPr lang="zh-CN" altLang="en-US" sz="40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剑走</a:t>
            </a:r>
            <a:r>
              <a:rPr lang="zh-CN" altLang="en-US" sz="4000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偏锋可功成？</a:t>
            </a:r>
            <a:endParaRPr lang="zh-CN" altLang="en-US" sz="4000" dirty="0" smtClean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68145" y="1244600"/>
            <a:ext cx="5734685" cy="297751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spcCol="0"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842708" y="1035828"/>
            <a:ext cx="88879" cy="85735"/>
          </a:xfrm>
          <a:prstGeom prst="ellipse">
            <a:avLst/>
          </a:prstGeom>
          <a:solidFill>
            <a:srgbClr val="E23A5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1981904" y="1035828"/>
            <a:ext cx="88879" cy="85735"/>
          </a:xfrm>
          <a:prstGeom prst="ellipse">
            <a:avLst/>
          </a:prstGeom>
          <a:solidFill>
            <a:srgbClr val="FCC82B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2121101" y="1035828"/>
            <a:ext cx="88879" cy="857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graphicFrame>
        <p:nvGraphicFramePr>
          <p:cNvPr id="18" name="图表 17"/>
          <p:cNvGraphicFramePr/>
          <p:nvPr/>
        </p:nvGraphicFramePr>
        <p:xfrm>
          <a:off x="1702435" y="1420495"/>
          <a:ext cx="5617845" cy="2652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073790" y="4335681"/>
            <a:ext cx="7105015" cy="459105"/>
          </a:xfrm>
          <a:prstGeom prst="rect">
            <a:avLst/>
          </a:prstGeom>
          <a:noFill/>
        </p:spPr>
        <p:txBody>
          <a:bodyPr wrap="square" lIns="91394" tIns="45697" rIns="91394" bIns="45697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165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rgbClr val="194DA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单个板块高 ≠ 二课总分高 ≠ 排名靠前</a:t>
            </a:r>
            <a:endParaRPr lang="zh-CN" altLang="en-US" sz="2000" b="1" dirty="0">
              <a:solidFill>
                <a:srgbClr val="194DA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cxnSp>
        <p:nvCxnSpPr>
          <p:cNvPr id="11" name="Straight Connector 4"/>
          <p:cNvCxnSpPr/>
          <p:nvPr/>
        </p:nvCxnSpPr>
        <p:spPr>
          <a:xfrm>
            <a:off x="4437061" y="1075839"/>
            <a:ext cx="252413" cy="0"/>
          </a:xfrm>
          <a:prstGeom prst="line">
            <a:avLst/>
          </a:prstGeom>
          <a:ln w="63500" cap="rnd">
            <a:solidFill>
              <a:srgbClr val="FCC8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直角三角形 20"/>
          <p:cNvSpPr/>
          <p:nvPr/>
        </p:nvSpPr>
        <p:spPr>
          <a:xfrm flipH="1">
            <a:off x="2126786" y="345956"/>
            <a:ext cx="381000" cy="381000"/>
          </a:xfrm>
          <a:prstGeom prst="rtTriangle">
            <a:avLst/>
          </a:prstGeom>
          <a:solidFill>
            <a:srgbClr val="FEC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~1\AppData\Local\Temp\Rar$DRa0.708\5cdd169332e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20" b="14794"/>
          <a:stretch>
            <a:fillRect/>
          </a:stretch>
        </p:blipFill>
        <p:spPr bwMode="auto">
          <a:xfrm>
            <a:off x="-3880" y="1"/>
            <a:ext cx="9147880" cy="170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5"/>
          <p:cNvSpPr/>
          <p:nvPr/>
        </p:nvSpPr>
        <p:spPr>
          <a:xfrm>
            <a:off x="-3880" y="1"/>
            <a:ext cx="9147880" cy="1707654"/>
          </a:xfrm>
          <a:prstGeom prst="rect">
            <a:avLst/>
          </a:prstGeom>
          <a:gradFill>
            <a:gsLst>
              <a:gs pos="0">
                <a:srgbClr val="194DA7">
                  <a:alpha val="94000"/>
                </a:srgbClr>
              </a:gs>
              <a:gs pos="100000">
                <a:srgbClr val="194DA7">
                  <a:alpha val="9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TextBox 59"/>
          <p:cNvSpPr txBox="1"/>
          <p:nvPr/>
        </p:nvSpPr>
        <p:spPr>
          <a:xfrm>
            <a:off x="2353002" y="195486"/>
            <a:ext cx="4754880" cy="682625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lvl="0" algn="ctr" defTabSz="685800">
              <a:buClrTx/>
              <a:buSzTx/>
              <a:buFontTx/>
              <a:defRPr/>
            </a:pPr>
            <a:r>
              <a:rPr lang="zh-CN" altLang="en-US" sz="4000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到底差在哪里？</a:t>
            </a:r>
            <a:endParaRPr lang="zh-CN" altLang="en-US" sz="4000" dirty="0" smtClean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8195" y="1085215"/>
            <a:ext cx="7703820" cy="321754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spcCol="0"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图表 7"/>
          <p:cNvGraphicFramePr/>
          <p:nvPr/>
        </p:nvGraphicFramePr>
        <p:xfrm>
          <a:off x="683568" y="1017915"/>
          <a:ext cx="8037830" cy="3176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400810" y="4479290"/>
            <a:ext cx="6602730" cy="461618"/>
          </a:xfrm>
          <a:prstGeom prst="rect">
            <a:avLst/>
          </a:prstGeom>
          <a:noFill/>
        </p:spPr>
        <p:txBody>
          <a:bodyPr wrap="square" lIns="91394" tIns="45697" rIns="91394" bIns="45697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defTabSz="685165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2000" b="1" dirty="0">
                <a:solidFill>
                  <a:srgbClr val="194DA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分差最大的主要</a:t>
            </a:r>
            <a:r>
              <a:rPr lang="zh-CN" altLang="en-US" sz="2000" b="1" dirty="0" smtClean="0">
                <a:solidFill>
                  <a:srgbClr val="194DA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在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各类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获奖（综合素质）</a:t>
            </a:r>
            <a:endParaRPr lang="zh-CN" altLang="en-US" sz="2000" b="1" dirty="0">
              <a:solidFill>
                <a:srgbClr val="194DA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cxnSp>
        <p:nvCxnSpPr>
          <p:cNvPr id="11" name="Straight Connector 4"/>
          <p:cNvCxnSpPr/>
          <p:nvPr/>
        </p:nvCxnSpPr>
        <p:spPr>
          <a:xfrm>
            <a:off x="4437061" y="987574"/>
            <a:ext cx="252413" cy="0"/>
          </a:xfrm>
          <a:prstGeom prst="line">
            <a:avLst/>
          </a:prstGeom>
          <a:ln w="63500" cap="rnd">
            <a:solidFill>
              <a:srgbClr val="FCC8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直角三角形 20"/>
          <p:cNvSpPr/>
          <p:nvPr/>
        </p:nvSpPr>
        <p:spPr>
          <a:xfrm flipH="1">
            <a:off x="2126786" y="345956"/>
            <a:ext cx="381000" cy="381000"/>
          </a:xfrm>
          <a:prstGeom prst="rtTriangle">
            <a:avLst/>
          </a:prstGeom>
          <a:solidFill>
            <a:srgbClr val="FEC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~1\AppData\Local\Temp\Rar$DRa0.855\5ceba02c993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02" b="27595"/>
          <a:stretch>
            <a:fillRect/>
          </a:stretch>
        </p:blipFill>
        <p:spPr bwMode="auto">
          <a:xfrm>
            <a:off x="-3880" y="3435846"/>
            <a:ext cx="9147880" cy="170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15"/>
          <p:cNvSpPr/>
          <p:nvPr/>
        </p:nvSpPr>
        <p:spPr>
          <a:xfrm>
            <a:off x="-3881" y="3435846"/>
            <a:ext cx="9147880" cy="1707653"/>
          </a:xfrm>
          <a:prstGeom prst="rec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100000">
                <a:srgbClr val="194DA7">
                  <a:alpha val="9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graphicFrame>
        <p:nvGraphicFramePr>
          <p:cNvPr id="14" name="图表 13"/>
          <p:cNvGraphicFramePr/>
          <p:nvPr/>
        </p:nvGraphicFramePr>
        <p:xfrm>
          <a:off x="2771800" y="1098962"/>
          <a:ext cx="597666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331640" y="4162425"/>
            <a:ext cx="684076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在</a:t>
            </a:r>
            <a:r>
              <a:rPr lang="zh-CN" altLang="en-US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均衡发展</a:t>
            </a:r>
            <a:r>
              <a:rPr lang="zh-CN" altLang="en-US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的基础上，</a:t>
            </a:r>
            <a:r>
              <a:rPr lang="zh-CN" altLang="en-US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各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类获奖</a:t>
            </a:r>
            <a:r>
              <a:rPr lang="zh-CN" altLang="en-US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创新</a:t>
            </a:r>
            <a:r>
              <a:rPr lang="zh-CN" altLang="en-US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创业</a:t>
            </a:r>
            <a:r>
              <a:rPr lang="zh-CN" altLang="en-US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是拿高分的关键。</a:t>
            </a:r>
            <a:endParaRPr lang="zh-CN" altLang="en-US" b="1" dirty="0" smtClean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238229" y="114813"/>
            <a:ext cx="2954562" cy="646284"/>
          </a:xfrm>
          <a:prstGeom prst="rect">
            <a:avLst/>
          </a:prstGeom>
        </p:spPr>
        <p:txBody>
          <a:bodyPr wrap="none" lIns="91394" tIns="45697" rIns="91394" bIns="45697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如何</a:t>
            </a:r>
            <a:r>
              <a:rPr lang="zh-CN" altLang="en-US" sz="3600" dirty="0" smtClean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拿高分</a:t>
            </a:r>
            <a:r>
              <a:rPr lang="zh-CN" altLang="en-US" sz="3600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？</a:t>
            </a:r>
            <a:endParaRPr lang="zh-CN" altLang="en-US" sz="3600" dirty="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24" name="Straight Connector 4"/>
          <p:cNvCxnSpPr/>
          <p:nvPr/>
        </p:nvCxnSpPr>
        <p:spPr>
          <a:xfrm>
            <a:off x="4437061" y="841805"/>
            <a:ext cx="252413" cy="0"/>
          </a:xfrm>
          <a:prstGeom prst="line">
            <a:avLst/>
          </a:prstGeom>
          <a:ln w="63500" cap="rnd">
            <a:solidFill>
              <a:srgbClr val="2575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直角三角形 20"/>
          <p:cNvSpPr/>
          <p:nvPr/>
        </p:nvSpPr>
        <p:spPr>
          <a:xfrm flipH="1">
            <a:off x="2123611" y="247531"/>
            <a:ext cx="381000" cy="381000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4" name="图表 3"/>
          <p:cNvGraphicFramePr/>
          <p:nvPr/>
        </p:nvGraphicFramePr>
        <p:xfrm>
          <a:off x="247650" y="1099185"/>
          <a:ext cx="225679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403648" y="771552"/>
            <a:ext cx="7200800" cy="3816424"/>
          </a:xfrm>
          <a:prstGeom prst="roundRect">
            <a:avLst/>
          </a:prstGeom>
          <a:solidFill>
            <a:schemeClr val="bg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7" rIns="91394" bIns="45697" spcCol="0" rtlCol="0" anchor="ctr"/>
          <a:lstStyle/>
          <a:p>
            <a:pPr algn="ctr" defTabSz="913765"/>
            <a:endParaRPr lang="zh-CN" altLang="en-US" sz="1200" dirty="0">
              <a:solidFill>
                <a:prstClr val="black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6" name="Picture 3" descr="C:\Users\ADMINI~1\AppData\Local\Temp\Rar$DRa0.647\5d0203a01773f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6" r="30202"/>
          <a:stretch>
            <a:fillRect/>
          </a:stretch>
        </p:blipFill>
        <p:spPr bwMode="auto">
          <a:xfrm>
            <a:off x="0" y="408"/>
            <a:ext cx="2987824" cy="514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5"/>
          <p:cNvSpPr/>
          <p:nvPr/>
        </p:nvSpPr>
        <p:spPr>
          <a:xfrm>
            <a:off x="-5715" y="635"/>
            <a:ext cx="2991485" cy="5193665"/>
          </a:xfrm>
          <a:prstGeom prst="rect">
            <a:avLst/>
          </a:prstGeom>
          <a:gradFill>
            <a:gsLst>
              <a:gs pos="0">
                <a:srgbClr val="194DA7">
                  <a:alpha val="94000"/>
                </a:srgbClr>
              </a:gs>
              <a:gs pos="100000">
                <a:srgbClr val="194DA7">
                  <a:alpha val="9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3923926" y="3275128"/>
          <a:ext cx="3600342" cy="10801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8405"/>
                <a:gridCol w="1268188"/>
                <a:gridCol w="1123749"/>
              </a:tblGrid>
              <a:tr h="36004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活动类别</a:t>
                      </a:r>
                      <a:endParaRPr lang="zh-CN" sz="1500" kern="100" dirty="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平均分</a:t>
                      </a:r>
                      <a:endParaRPr lang="zh-CN" sz="1500" kern="100" dirty="0"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占比</a:t>
                      </a:r>
                      <a:endParaRPr lang="zh-CN" sz="1500" kern="100" dirty="0"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2F5597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各类获奖</a:t>
                      </a:r>
                      <a:endParaRPr lang="zh-CN" sz="1200" kern="100" dirty="0"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15.6</a:t>
                      </a:r>
                      <a:endParaRPr lang="en-US" sz="1500" kern="100" dirty="0"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20.5%</a:t>
                      </a:r>
                      <a:endParaRPr lang="en-US" sz="1500" kern="100" dirty="0"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/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 smtClean="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创新创业</a:t>
                      </a:r>
                      <a:endParaRPr lang="zh-CN" sz="1200" kern="100" dirty="0" smtClean="0"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10.2</a:t>
                      </a:r>
                      <a:endParaRPr lang="en-US" sz="1500" kern="100" dirty="0"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13.3%</a:t>
                      </a:r>
                      <a:endParaRPr lang="en-US" sz="1500" kern="100" dirty="0"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5190684" y="2918496"/>
            <a:ext cx="1553210" cy="367030"/>
          </a:xfrm>
          <a:prstGeom prst="rect">
            <a:avLst/>
          </a:prstGeom>
        </p:spPr>
        <p:txBody>
          <a:bodyPr wrap="none" lIns="91394" tIns="45697" rIns="91394" bIns="45697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主要得分板块</a:t>
            </a:r>
            <a:endParaRPr lang="zh-CN" altLang="en-US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201518" y="983279"/>
            <a:ext cx="1324610" cy="367030"/>
          </a:xfrm>
          <a:prstGeom prst="rect">
            <a:avLst/>
          </a:prstGeom>
        </p:spPr>
        <p:txBody>
          <a:bodyPr wrap="none" lIns="91394" tIns="45697" rIns="91394" bIns="45697">
            <a:spAutoFit/>
          </a:bodyPr>
          <a:lstStyle/>
          <a:p>
            <a:pPr defTabSz="913765"/>
            <a:r>
              <a:rPr lang="zh-CN" altLang="en-US" dirty="0">
                <a:solidFill>
                  <a:prstClr val="black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二课折算分</a:t>
            </a:r>
            <a:endParaRPr lang="zh-CN" altLang="en-US" dirty="0">
              <a:solidFill>
                <a:prstClr val="black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3923928" y="1368050"/>
          <a:ext cx="3600602" cy="1440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8464"/>
                <a:gridCol w="1268188"/>
                <a:gridCol w="1123950"/>
              </a:tblGrid>
              <a:tr h="36004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500" b="1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二课折算分</a:t>
                      </a:r>
                      <a:endParaRPr lang="zh-CN" sz="1500" b="1" kern="100" dirty="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500" b="1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人数</a:t>
                      </a:r>
                      <a:endParaRPr lang="zh-CN" sz="1500" b="1" kern="100" dirty="0">
                        <a:effectLst/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500" b="1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</a:rPr>
                        <a:t>占比</a:t>
                      </a:r>
                      <a:endParaRPr lang="zh-CN" sz="1500" b="1" kern="100" dirty="0"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/>
                      </a:endParaRPr>
                    </a:p>
                  </a:txBody>
                  <a:tcPr>
                    <a:solidFill>
                      <a:srgbClr val="2F5597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sz="1200" b="1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满分15分</a:t>
                      </a:r>
                      <a:endParaRPr lang="zh-CN" sz="1200" b="1" kern="100" dirty="0"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500" b="0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/>
                        </a:rPr>
                        <a:t>41/636</a:t>
                      </a:r>
                      <a:endParaRPr lang="en-US" sz="1500" b="0" kern="100" dirty="0"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500" b="0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/>
                        </a:rPr>
                        <a:t>6.4%</a:t>
                      </a:r>
                      <a:endParaRPr lang="en-US" sz="1500" b="0" kern="100" dirty="0"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/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200" b="1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排名前</a:t>
                      </a:r>
                      <a:r>
                        <a:rPr lang="en-US" altLang="zh-CN" sz="1200" b="1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10%</a:t>
                      </a:r>
                      <a:endParaRPr lang="en-US" altLang="zh-CN" sz="1200" b="1" kern="100" dirty="0"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500" b="0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/>
                        </a:rPr>
                        <a:t>251/636</a:t>
                      </a:r>
                      <a:endParaRPr lang="en-US" sz="1500" b="0" kern="100" dirty="0"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500" b="0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/>
                        </a:rPr>
                        <a:t>39.9%</a:t>
                      </a:r>
                      <a:endParaRPr lang="en-US" sz="1500" b="0" kern="100" dirty="0"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/>
                      </a:endParaRPr>
                    </a:p>
                  </a:txBody>
                  <a:tcPr/>
                </a:tc>
              </a:tr>
              <a:tr h="36004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sz="1200" b="1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排名前30%</a:t>
                      </a:r>
                      <a:endParaRPr lang="zh-CN" sz="1200" b="1" kern="100" dirty="0">
                        <a:effectLst/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500" b="0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/>
                        </a:rPr>
                        <a:t>381/636</a:t>
                      </a:r>
                      <a:endParaRPr lang="en-US" sz="1500" b="0" kern="100" dirty="0"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500" b="0" kern="100" dirty="0">
                          <a:effectLst/>
                          <a:latin typeface="楷体" panose="02010609060101010101" charset="-122"/>
                          <a:ea typeface="楷体" panose="02010609060101010101" charset="-122"/>
                          <a:cs typeface="Times New Roman" panose="02020603050405020304"/>
                        </a:rPr>
                        <a:t>59.9%</a:t>
                      </a:r>
                      <a:endParaRPr lang="en-US" sz="1500" b="0" kern="100" dirty="0">
                        <a:effectLst/>
                        <a:latin typeface="楷体" panose="02010609060101010101" charset="-122"/>
                        <a:ea typeface="楷体" panose="02010609060101010101" charset="-122"/>
                        <a:cs typeface="Times New Roman" panose="0202060305040502030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Freeform: Shape 87"/>
          <p:cNvSpPr/>
          <p:nvPr/>
        </p:nvSpPr>
        <p:spPr>
          <a:xfrm>
            <a:off x="8206724" y="4243912"/>
            <a:ext cx="1645997" cy="1645996"/>
          </a:xfrm>
          <a:custGeom>
            <a:avLst/>
            <a:gdLst>
              <a:gd name="connsiteX0" fmla="*/ 655320 w 1310640"/>
              <a:gd name="connsiteY0" fmla="*/ 365268 h 1310640"/>
              <a:gd name="connsiteX1" fmla="*/ 365268 w 1310640"/>
              <a:gd name="connsiteY1" fmla="*/ 655320 h 1310640"/>
              <a:gd name="connsiteX2" fmla="*/ 655320 w 1310640"/>
              <a:gd name="connsiteY2" fmla="*/ 945372 h 1310640"/>
              <a:gd name="connsiteX3" fmla="*/ 945372 w 1310640"/>
              <a:gd name="connsiteY3" fmla="*/ 655320 h 1310640"/>
              <a:gd name="connsiteX4" fmla="*/ 655320 w 1310640"/>
              <a:gd name="connsiteY4" fmla="*/ 365268 h 1310640"/>
              <a:gd name="connsiteX5" fmla="*/ 655320 w 1310640"/>
              <a:gd name="connsiteY5" fmla="*/ 0 h 1310640"/>
              <a:gd name="connsiteX6" fmla="*/ 1310640 w 1310640"/>
              <a:gd name="connsiteY6" fmla="*/ 655320 h 1310640"/>
              <a:gd name="connsiteX7" fmla="*/ 655320 w 1310640"/>
              <a:gd name="connsiteY7" fmla="*/ 1310640 h 1310640"/>
              <a:gd name="connsiteX8" fmla="*/ 0 w 1310640"/>
              <a:gd name="connsiteY8" fmla="*/ 655320 h 1310640"/>
              <a:gd name="connsiteX9" fmla="*/ 655320 w 1310640"/>
              <a:gd name="connsiteY9" fmla="*/ 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0640" h="1310640">
                <a:moveTo>
                  <a:pt x="655320" y="365268"/>
                </a:moveTo>
                <a:cubicBezTo>
                  <a:pt x="495129" y="365268"/>
                  <a:pt x="365268" y="495129"/>
                  <a:pt x="365268" y="655320"/>
                </a:cubicBezTo>
                <a:cubicBezTo>
                  <a:pt x="365268" y="815511"/>
                  <a:pt x="495129" y="945372"/>
                  <a:pt x="655320" y="945372"/>
                </a:cubicBezTo>
                <a:cubicBezTo>
                  <a:pt x="815511" y="945372"/>
                  <a:pt x="945372" y="815511"/>
                  <a:pt x="945372" y="655320"/>
                </a:cubicBezTo>
                <a:cubicBezTo>
                  <a:pt x="945372" y="495129"/>
                  <a:pt x="815511" y="365268"/>
                  <a:pt x="655320" y="365268"/>
                </a:cubicBezTo>
                <a:close/>
                <a:moveTo>
                  <a:pt x="655320" y="0"/>
                </a:moveTo>
                <a:cubicBezTo>
                  <a:pt x="1017243" y="0"/>
                  <a:pt x="1310640" y="293397"/>
                  <a:pt x="1310640" y="655320"/>
                </a:cubicBezTo>
                <a:cubicBezTo>
                  <a:pt x="1310640" y="1017243"/>
                  <a:pt x="1017243" y="1310640"/>
                  <a:pt x="655320" y="1310640"/>
                </a:cubicBezTo>
                <a:cubicBezTo>
                  <a:pt x="293397" y="1310640"/>
                  <a:pt x="0" y="1017243"/>
                  <a:pt x="0" y="655320"/>
                </a:cubicBezTo>
                <a:cubicBezTo>
                  <a:pt x="0" y="293397"/>
                  <a:pt x="293397" y="0"/>
                  <a:pt x="655320" y="0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7504" y="592369"/>
            <a:ext cx="2667068" cy="1077172"/>
          </a:xfrm>
          <a:prstGeom prst="rect">
            <a:avLst/>
          </a:prstGeom>
        </p:spPr>
        <p:txBody>
          <a:bodyPr wrap="square" lIns="91394" tIns="45697" rIns="91394" bIns="45697">
            <a:spAutoFit/>
          </a:bodyPr>
          <a:lstStyle/>
          <a:p>
            <a:pPr defTabSz="913765"/>
            <a:r>
              <a:rPr lang="zh-CN" altLang="en-US" sz="3200" dirty="0" smtClean="0"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怎样拿奖学金？</a:t>
            </a:r>
            <a:endParaRPr lang="en-US" altLang="zh-CN" sz="3200" dirty="0" smtClean="0">
              <a:solidFill>
                <a:prstClr val="white"/>
              </a:solidFill>
              <a:effectLst>
                <a:reflection blurRad="6350" stA="55000" endA="300" endPos="45500" dir="5400000" sy="-100000" algn="bl" rotWithShape="0"/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defTabSz="913765"/>
            <a:endParaRPr lang="en-US" altLang="zh-CN" sz="3200" dirty="0" smtClean="0">
              <a:solidFill>
                <a:prstClr val="white"/>
              </a:solidFill>
              <a:effectLst>
                <a:reflection blurRad="6350" stA="55000" endA="300" endPos="45500" dir="5400000" sy="-100000" algn="bl" rotWithShape="0"/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4" name="文本框 1"/>
          <p:cNvSpPr txBox="1"/>
          <p:nvPr/>
        </p:nvSpPr>
        <p:spPr>
          <a:xfrm>
            <a:off x="228600" y="3363595"/>
            <a:ext cx="2667000" cy="82867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913765" fontAlgn="auto">
              <a:lnSpc>
                <a:spcPct val="120000"/>
              </a:lnSpc>
            </a:pPr>
            <a:r>
              <a:rPr lang="zh-CN" altLang="en-US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各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类获奖</a:t>
            </a:r>
            <a:r>
              <a:rPr lang="zh-CN" altLang="en-US" sz="2000" b="1" dirty="0">
                <a:solidFill>
                  <a:srgbClr val="FCC82B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en-US" altLang="zh-CN" sz="2000" b="1" dirty="0">
                <a:solidFill>
                  <a:srgbClr val="FCC82B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创新创业</a:t>
            </a:r>
            <a:r>
              <a:rPr lang="zh-CN" altLang="en-US" sz="2000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是关键。</a:t>
            </a:r>
            <a:endParaRPr lang="zh-CN" altLang="en-US" sz="2000" b="1" dirty="0" smtClean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7824786" y="51117"/>
            <a:ext cx="1319214" cy="900247"/>
          </a:xfrm>
          <a:prstGeom prst="rect">
            <a:avLst/>
          </a:prstGeom>
          <a:noFill/>
        </p:spPr>
        <p:txBody>
          <a:bodyPr wrap="square" lIns="68546" tIns="34289" rIns="68546" bIns="34289" rtlCol="0">
            <a:spAutoFit/>
          </a:bodyPr>
          <a:lstStyle/>
          <a:p>
            <a:pPr algn="ctr" defTabSz="685800"/>
            <a:fld id="{260E2A6B-A809-4840-BF14-8648BC0BDF87}" type="slidenum">
              <a:rPr lang="id-ID" sz="5400" b="1" spc="-113" smtClean="0">
                <a:solidFill>
                  <a:prstClr val="white">
                    <a:lumMod val="85000"/>
                    <a:alpha val="25000"/>
                  </a:prstClr>
                </a:solidFill>
                <a:ea typeface="Roboto Condensed" pitchFamily="2" charset="0"/>
                <a:cs typeface="Segoe UI" panose="020B0502040204020203" pitchFamily="34" charset="0"/>
              </a:rPr>
            </a:fld>
            <a:endParaRPr lang="id-ID" sz="31000" b="1" spc="-113" dirty="0">
              <a:solidFill>
                <a:prstClr val="white">
                  <a:lumMod val="85000"/>
                  <a:alpha val="25000"/>
                </a:prstClr>
              </a:solidFill>
              <a:ea typeface="Roboto Condensed" pitchFamily="2" charset="0"/>
              <a:cs typeface="Segoe UI" panose="020B0502040204020203" pitchFamily="34" charset="0"/>
            </a:endParaRPr>
          </a:p>
        </p:txBody>
      </p:sp>
      <p:cxnSp>
        <p:nvCxnSpPr>
          <p:cNvPr id="18" name="Straight Connector 4"/>
          <p:cNvCxnSpPr/>
          <p:nvPr/>
        </p:nvCxnSpPr>
        <p:spPr>
          <a:xfrm>
            <a:off x="395535" y="1923678"/>
            <a:ext cx="252413" cy="0"/>
          </a:xfrm>
          <a:prstGeom prst="line">
            <a:avLst/>
          </a:prstGeom>
          <a:ln w="63500" cap="rnd">
            <a:solidFill>
              <a:srgbClr val="FCC8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/>
      </p:transition>
    </mc:Choice>
    <mc:Fallback>
      <p:transition spd="slow">
        <p:push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205" y="-1270"/>
            <a:ext cx="7656195" cy="5166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I~1\AppData\Local\Temp\Rar$DRa0.328\5cdd169332eee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02" b="6247"/>
          <a:stretch>
            <a:fillRect/>
          </a:stretch>
        </p:blipFill>
        <p:spPr bwMode="auto">
          <a:xfrm>
            <a:off x="-14880" y="-1"/>
            <a:ext cx="9147880" cy="177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15"/>
          <p:cNvSpPr/>
          <p:nvPr/>
        </p:nvSpPr>
        <p:spPr>
          <a:xfrm>
            <a:off x="-6985" y="-76200"/>
            <a:ext cx="9158605" cy="1852930"/>
          </a:xfrm>
          <a:prstGeom prst="rect">
            <a:avLst/>
          </a:prstGeom>
          <a:gradFill>
            <a:gsLst>
              <a:gs pos="0">
                <a:srgbClr val="194DA7">
                  <a:alpha val="94000"/>
                </a:srgbClr>
              </a:gs>
              <a:gs pos="100000">
                <a:srgbClr val="194DA7">
                  <a:alpha val="9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236775" y="3507854"/>
            <a:ext cx="144016" cy="177572"/>
          </a:xfrm>
          <a:prstGeom prst="ellipse">
            <a:avLst/>
          </a:prstGeom>
          <a:solidFill>
            <a:schemeClr val="accent1">
              <a:lumMod val="20000"/>
              <a:lumOff val="8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056005" y="1372235"/>
            <a:ext cx="6588760" cy="3013710"/>
            <a:chOff x="533048" y="1852551"/>
            <a:chExt cx="5326380" cy="2826863"/>
          </a:xfrm>
        </p:grpSpPr>
        <p:sp>
          <p:nvSpPr>
            <p:cNvPr id="45" name="矩形 44"/>
            <p:cNvSpPr/>
            <p:nvPr/>
          </p:nvSpPr>
          <p:spPr>
            <a:xfrm>
              <a:off x="533048" y="1852551"/>
              <a:ext cx="5326380" cy="2825115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spcCol="0"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594216" y="4679414"/>
              <a:ext cx="5256530" cy="0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直角三角形 4"/>
          <p:cNvSpPr/>
          <p:nvPr/>
        </p:nvSpPr>
        <p:spPr>
          <a:xfrm flipH="1">
            <a:off x="2110911" y="233561"/>
            <a:ext cx="381000" cy="381000"/>
          </a:xfrm>
          <a:prstGeom prst="rtTriangle">
            <a:avLst/>
          </a:prstGeom>
          <a:solidFill>
            <a:srgbClr val="FEC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4" name="TextBox 123"/>
          <p:cNvSpPr/>
          <p:nvPr/>
        </p:nvSpPr>
        <p:spPr>
          <a:xfrm>
            <a:off x="2722519" y="102523"/>
            <a:ext cx="3877944" cy="646311"/>
          </a:xfrm>
          <a:prstGeom prst="rect">
            <a:avLst/>
          </a:prstGeom>
        </p:spPr>
        <p:txBody>
          <a:bodyPr wrap="none" lIns="91420" tIns="45710" rIns="91420" bIns="4571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3600" dirty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其他</a:t>
            </a:r>
            <a:r>
              <a:rPr lang="zh-CN" altLang="en-US" sz="3600" dirty="0" smtClean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问题有哪些？</a:t>
            </a:r>
            <a:endParaRPr lang="zh-CN" altLang="en-US" sz="3600" dirty="0" smtClean="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13155" y="1347614"/>
            <a:ext cx="647509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</a:t>
            </a:r>
            <a:r>
              <a:rPr lang="en-US" altLang="zh-CN" sz="1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学院</a:t>
            </a:r>
            <a:r>
              <a:rPr lang="zh-CN" altLang="en-US" sz="1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、校区间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活动</a:t>
            </a:r>
            <a:r>
              <a:rPr lang="zh-CN" altLang="en-US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数量</a:t>
            </a:r>
            <a:r>
              <a:rPr lang="zh-CN" altLang="en-US" sz="1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差异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大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；</a:t>
            </a:r>
            <a:endParaRPr lang="en-US" altLang="zh-CN" sz="16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</a:t>
            </a:r>
            <a:r>
              <a:rPr lang="zh-CN" altLang="en-US" sz="1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更新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政策</a:t>
            </a:r>
            <a:r>
              <a:rPr lang="zh-CN" altLang="en-US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宣讲不及时、不到位；</a:t>
            </a:r>
            <a:endParaRPr lang="zh-CN" altLang="en-US" sz="1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en-US" altLang="zh-CN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校院沟通交流少，信息</a:t>
            </a:r>
            <a:r>
              <a:rPr lang="zh-CN" altLang="en-US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沟通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</a:t>
            </a:r>
            <a:r>
              <a:rPr lang="zh-CN" altLang="en-US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及时；</a:t>
            </a:r>
            <a:endParaRPr lang="zh-CN" altLang="en-US" sz="1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4.</a:t>
            </a:r>
            <a:r>
              <a:rPr lang="zh-CN" altLang="en-US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活动代替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签到现象应得到</a:t>
            </a:r>
            <a:r>
              <a:rPr lang="zh-CN" altLang="en-US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有效遏制；</a:t>
            </a:r>
            <a:endParaRPr lang="zh-CN" altLang="en-US" sz="1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5.</a:t>
            </a:r>
            <a:r>
              <a:rPr lang="en-US" altLang="zh-CN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志愿公益</a:t>
            </a:r>
            <a:r>
              <a:rPr lang="zh-CN" altLang="en-US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、体育活动、技能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提升供给量不足；</a:t>
            </a:r>
            <a:endParaRPr lang="zh-CN" altLang="en-US" sz="1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6.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创新创业</a:t>
            </a:r>
            <a:r>
              <a:rPr lang="zh-CN" altLang="en-US" sz="1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活动参与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难度</a:t>
            </a:r>
            <a:r>
              <a:rPr lang="zh-CN" altLang="en-US" sz="1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大；</a:t>
            </a:r>
            <a:endParaRPr lang="en-US" altLang="zh-CN" sz="1600" b="1" dirty="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7.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文化艺术活动应精品化；</a:t>
            </a:r>
            <a:endParaRPr lang="en-US" altLang="zh-CN" sz="16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8.</a:t>
            </a:r>
            <a:r>
              <a:rPr lang="zh-CN" altLang="en-US" sz="1600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同学之间分差大。</a:t>
            </a:r>
            <a:endParaRPr lang="en-US" altLang="zh-CN" sz="16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2" name="Freeform: Shape 87"/>
          <p:cNvSpPr/>
          <p:nvPr/>
        </p:nvSpPr>
        <p:spPr>
          <a:xfrm>
            <a:off x="8206724" y="4243912"/>
            <a:ext cx="1645997" cy="1645996"/>
          </a:xfrm>
          <a:custGeom>
            <a:avLst/>
            <a:gdLst>
              <a:gd name="connsiteX0" fmla="*/ 655320 w 1310640"/>
              <a:gd name="connsiteY0" fmla="*/ 365268 h 1310640"/>
              <a:gd name="connsiteX1" fmla="*/ 365268 w 1310640"/>
              <a:gd name="connsiteY1" fmla="*/ 655320 h 1310640"/>
              <a:gd name="connsiteX2" fmla="*/ 655320 w 1310640"/>
              <a:gd name="connsiteY2" fmla="*/ 945372 h 1310640"/>
              <a:gd name="connsiteX3" fmla="*/ 945372 w 1310640"/>
              <a:gd name="connsiteY3" fmla="*/ 655320 h 1310640"/>
              <a:gd name="connsiteX4" fmla="*/ 655320 w 1310640"/>
              <a:gd name="connsiteY4" fmla="*/ 365268 h 1310640"/>
              <a:gd name="connsiteX5" fmla="*/ 655320 w 1310640"/>
              <a:gd name="connsiteY5" fmla="*/ 0 h 1310640"/>
              <a:gd name="connsiteX6" fmla="*/ 1310640 w 1310640"/>
              <a:gd name="connsiteY6" fmla="*/ 655320 h 1310640"/>
              <a:gd name="connsiteX7" fmla="*/ 655320 w 1310640"/>
              <a:gd name="connsiteY7" fmla="*/ 1310640 h 1310640"/>
              <a:gd name="connsiteX8" fmla="*/ 0 w 1310640"/>
              <a:gd name="connsiteY8" fmla="*/ 655320 h 1310640"/>
              <a:gd name="connsiteX9" fmla="*/ 655320 w 1310640"/>
              <a:gd name="connsiteY9" fmla="*/ 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0640" h="1310640">
                <a:moveTo>
                  <a:pt x="655320" y="365268"/>
                </a:moveTo>
                <a:cubicBezTo>
                  <a:pt x="495129" y="365268"/>
                  <a:pt x="365268" y="495129"/>
                  <a:pt x="365268" y="655320"/>
                </a:cubicBezTo>
                <a:cubicBezTo>
                  <a:pt x="365268" y="815511"/>
                  <a:pt x="495129" y="945372"/>
                  <a:pt x="655320" y="945372"/>
                </a:cubicBezTo>
                <a:cubicBezTo>
                  <a:pt x="815511" y="945372"/>
                  <a:pt x="945372" y="815511"/>
                  <a:pt x="945372" y="655320"/>
                </a:cubicBezTo>
                <a:cubicBezTo>
                  <a:pt x="945372" y="495129"/>
                  <a:pt x="815511" y="365268"/>
                  <a:pt x="655320" y="365268"/>
                </a:cubicBezTo>
                <a:close/>
                <a:moveTo>
                  <a:pt x="655320" y="0"/>
                </a:moveTo>
                <a:cubicBezTo>
                  <a:pt x="1017243" y="0"/>
                  <a:pt x="1310640" y="293397"/>
                  <a:pt x="1310640" y="655320"/>
                </a:cubicBezTo>
                <a:cubicBezTo>
                  <a:pt x="1310640" y="1017243"/>
                  <a:pt x="1017243" y="1310640"/>
                  <a:pt x="655320" y="1310640"/>
                </a:cubicBezTo>
                <a:cubicBezTo>
                  <a:pt x="293397" y="1310640"/>
                  <a:pt x="0" y="1017243"/>
                  <a:pt x="0" y="655320"/>
                </a:cubicBezTo>
                <a:cubicBezTo>
                  <a:pt x="0" y="293397"/>
                  <a:pt x="293397" y="0"/>
                  <a:pt x="655320" y="0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I~1\AppData\Local\Temp\Rar$DRa0.328\5cdd169332eee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02" b="6247"/>
          <a:stretch>
            <a:fillRect/>
          </a:stretch>
        </p:blipFill>
        <p:spPr bwMode="auto">
          <a:xfrm>
            <a:off x="-14880" y="-1"/>
            <a:ext cx="9147880" cy="177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15"/>
          <p:cNvSpPr/>
          <p:nvPr/>
        </p:nvSpPr>
        <p:spPr>
          <a:xfrm>
            <a:off x="-6985" y="-76200"/>
            <a:ext cx="9158605" cy="1852930"/>
          </a:xfrm>
          <a:prstGeom prst="rect">
            <a:avLst/>
          </a:prstGeom>
          <a:gradFill>
            <a:gsLst>
              <a:gs pos="0">
                <a:srgbClr val="194DA7">
                  <a:alpha val="94000"/>
                </a:srgbClr>
              </a:gs>
              <a:gs pos="100000">
                <a:srgbClr val="194DA7">
                  <a:alpha val="9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236775" y="3507854"/>
            <a:ext cx="144016" cy="177572"/>
          </a:xfrm>
          <a:prstGeom prst="ellipse">
            <a:avLst/>
          </a:prstGeom>
          <a:solidFill>
            <a:schemeClr val="accent1">
              <a:lumMod val="20000"/>
              <a:lumOff val="8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/>
          </a:p>
        </p:txBody>
      </p:sp>
      <p:sp>
        <p:nvSpPr>
          <p:cNvPr id="5" name="直角三角形 4"/>
          <p:cNvSpPr/>
          <p:nvPr/>
        </p:nvSpPr>
        <p:spPr>
          <a:xfrm flipH="1">
            <a:off x="2110911" y="233561"/>
            <a:ext cx="381000" cy="381000"/>
          </a:xfrm>
          <a:prstGeom prst="rtTriangle">
            <a:avLst/>
          </a:prstGeom>
          <a:solidFill>
            <a:srgbClr val="FEC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4" name="TextBox 123"/>
          <p:cNvSpPr/>
          <p:nvPr/>
        </p:nvSpPr>
        <p:spPr>
          <a:xfrm>
            <a:off x="2722519" y="102523"/>
            <a:ext cx="3877944" cy="646311"/>
          </a:xfrm>
          <a:prstGeom prst="rect">
            <a:avLst/>
          </a:prstGeom>
        </p:spPr>
        <p:txBody>
          <a:bodyPr wrap="none" lIns="91420" tIns="45710" rIns="91420" bIns="4571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zh-CN" altLang="en-US" sz="3600" dirty="0" smtClean="0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下一步改进方向？</a:t>
            </a:r>
            <a:endParaRPr lang="zh-CN" altLang="en-US" sz="3600" dirty="0" smtClean="0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13155" y="1921907"/>
            <a:ext cx="652087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持续优化</a:t>
            </a:r>
            <a:r>
              <a:rPr lang="zh-CN" altLang="en-US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平台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r>
              <a:rPr lang="zh-CN" altLang="en-US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提升用户体验；</a:t>
            </a:r>
            <a:endParaRPr lang="zh-CN" altLang="en-US" sz="1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</a:t>
            </a:r>
            <a:r>
              <a:rPr lang="zh-CN" altLang="en-US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增强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校院班三级政策</a:t>
            </a:r>
            <a:r>
              <a:rPr lang="zh-CN" altLang="en-US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宣讲力度；</a:t>
            </a:r>
            <a:endParaRPr lang="zh-CN" altLang="en-US" sz="1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lang="en-US" altLang="zh-CN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增加体育</a:t>
            </a:r>
            <a:r>
              <a:rPr lang="zh-CN" altLang="en-US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活动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、志愿服务活动供给；</a:t>
            </a:r>
            <a:endParaRPr lang="en-US" altLang="zh-CN" sz="16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4.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提升文化艺术</a:t>
            </a:r>
            <a:r>
              <a:rPr lang="zh-CN" altLang="en-US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活动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质量，对学院和职能部门进行总量控制；</a:t>
            </a:r>
            <a:endParaRPr lang="en-US" altLang="zh-CN" sz="16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</a:t>
            </a:r>
            <a:r>
              <a:rPr lang="en-US" altLang="zh-CN" sz="16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r>
              <a:rPr lang="zh-CN" altLang="en-US" sz="16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增强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思想引领分值，每学期上限提高为</a:t>
            </a:r>
            <a:r>
              <a:rPr lang="en-US" altLang="zh-CN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</a:t>
            </a:r>
            <a:r>
              <a:rPr lang="en-US" altLang="zh-CN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10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</a:t>
            </a:r>
            <a:r>
              <a:rPr lang="en-US" altLang="zh-CN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15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en-US" altLang="zh-CN" sz="1600" b="1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6.</a:t>
            </a:r>
            <a:r>
              <a:rPr lang="zh-CN" altLang="en-US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增设第十个板块：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校本课程板块</a:t>
            </a:r>
            <a:r>
              <a:rPr lang="zh-CN" altLang="en-US" sz="1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，打造</a:t>
            </a:r>
            <a:r>
              <a:rPr lang="zh-CN" altLang="en-US" sz="16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具有川农特色的课程体系，内容涵盖心理健康、就业提升、特色文体活动等。</a:t>
            </a:r>
            <a:endParaRPr lang="zh-CN" altLang="en-US" sz="1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2" name="Freeform: Shape 87"/>
          <p:cNvSpPr/>
          <p:nvPr/>
        </p:nvSpPr>
        <p:spPr>
          <a:xfrm>
            <a:off x="8206724" y="4243912"/>
            <a:ext cx="1645997" cy="1645996"/>
          </a:xfrm>
          <a:custGeom>
            <a:avLst/>
            <a:gdLst>
              <a:gd name="connsiteX0" fmla="*/ 655320 w 1310640"/>
              <a:gd name="connsiteY0" fmla="*/ 365268 h 1310640"/>
              <a:gd name="connsiteX1" fmla="*/ 365268 w 1310640"/>
              <a:gd name="connsiteY1" fmla="*/ 655320 h 1310640"/>
              <a:gd name="connsiteX2" fmla="*/ 655320 w 1310640"/>
              <a:gd name="connsiteY2" fmla="*/ 945372 h 1310640"/>
              <a:gd name="connsiteX3" fmla="*/ 945372 w 1310640"/>
              <a:gd name="connsiteY3" fmla="*/ 655320 h 1310640"/>
              <a:gd name="connsiteX4" fmla="*/ 655320 w 1310640"/>
              <a:gd name="connsiteY4" fmla="*/ 365268 h 1310640"/>
              <a:gd name="connsiteX5" fmla="*/ 655320 w 1310640"/>
              <a:gd name="connsiteY5" fmla="*/ 0 h 1310640"/>
              <a:gd name="connsiteX6" fmla="*/ 1310640 w 1310640"/>
              <a:gd name="connsiteY6" fmla="*/ 655320 h 1310640"/>
              <a:gd name="connsiteX7" fmla="*/ 655320 w 1310640"/>
              <a:gd name="connsiteY7" fmla="*/ 1310640 h 1310640"/>
              <a:gd name="connsiteX8" fmla="*/ 0 w 1310640"/>
              <a:gd name="connsiteY8" fmla="*/ 655320 h 1310640"/>
              <a:gd name="connsiteX9" fmla="*/ 655320 w 1310640"/>
              <a:gd name="connsiteY9" fmla="*/ 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0640" h="1310640">
                <a:moveTo>
                  <a:pt x="655320" y="365268"/>
                </a:moveTo>
                <a:cubicBezTo>
                  <a:pt x="495129" y="365268"/>
                  <a:pt x="365268" y="495129"/>
                  <a:pt x="365268" y="655320"/>
                </a:cubicBezTo>
                <a:cubicBezTo>
                  <a:pt x="365268" y="815511"/>
                  <a:pt x="495129" y="945372"/>
                  <a:pt x="655320" y="945372"/>
                </a:cubicBezTo>
                <a:cubicBezTo>
                  <a:pt x="815511" y="945372"/>
                  <a:pt x="945372" y="815511"/>
                  <a:pt x="945372" y="655320"/>
                </a:cubicBezTo>
                <a:cubicBezTo>
                  <a:pt x="945372" y="495129"/>
                  <a:pt x="815511" y="365268"/>
                  <a:pt x="655320" y="365268"/>
                </a:cubicBezTo>
                <a:close/>
                <a:moveTo>
                  <a:pt x="655320" y="0"/>
                </a:moveTo>
                <a:cubicBezTo>
                  <a:pt x="1017243" y="0"/>
                  <a:pt x="1310640" y="293397"/>
                  <a:pt x="1310640" y="655320"/>
                </a:cubicBezTo>
                <a:cubicBezTo>
                  <a:pt x="1310640" y="1017243"/>
                  <a:pt x="1017243" y="1310640"/>
                  <a:pt x="655320" y="1310640"/>
                </a:cubicBezTo>
                <a:cubicBezTo>
                  <a:pt x="293397" y="1310640"/>
                  <a:pt x="0" y="1017243"/>
                  <a:pt x="0" y="655320"/>
                </a:cubicBezTo>
                <a:cubicBezTo>
                  <a:pt x="0" y="293397"/>
                  <a:pt x="293397" y="0"/>
                  <a:pt x="655320" y="0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391795" y="272415"/>
            <a:ext cx="8484235" cy="4560570"/>
            <a:chOff x="8" y="-23"/>
            <a:chExt cx="14422" cy="778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" y="6034"/>
              <a:ext cx="14312" cy="17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" y="-23"/>
              <a:ext cx="14422" cy="599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~1\AppData\Local\Temp\Rar$DRa0.778\5cd28bc041bcb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gradFill>
            <a:gsLst>
              <a:gs pos="0">
                <a:srgbClr val="194DA7">
                  <a:alpha val="84000"/>
                </a:srgbClr>
              </a:gs>
              <a:gs pos="100000">
                <a:srgbClr val="194DA7">
                  <a:alpha val="74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14147" y="771550"/>
            <a:ext cx="2313196" cy="261673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14092" y="1635646"/>
            <a:ext cx="832025" cy="288539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800"/>
            <a:r>
              <a:rPr lang="en-US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endParaRPr lang="zh-CN" altLang="en-US" sz="1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4036490" y="1995686"/>
            <a:ext cx="387231" cy="0"/>
          </a:xfrm>
          <a:prstGeom prst="line">
            <a:avLst/>
          </a:prstGeom>
          <a:ln w="15875">
            <a:solidFill>
              <a:srgbClr val="FF9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110482" y="1995686"/>
            <a:ext cx="3455219" cy="1052195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800"/>
            <a:r>
              <a:rPr lang="zh-CN" altLang="en-US" sz="3200" b="1" dirty="0">
                <a:solidFill>
                  <a:srgbClr val="182140"/>
                </a:solidFill>
                <a:latin typeface="方正大标宋简体" panose="03000509000000000000" pitchFamily="2" charset="-122"/>
                <a:ea typeface="方正大标宋简体" panose="03000509000000000000" pitchFamily="2" charset="-122"/>
              </a:rPr>
              <a:t>第二课堂各版块</a:t>
            </a:r>
            <a:endParaRPr lang="zh-CN" altLang="en-US" sz="3200" b="1" dirty="0">
              <a:solidFill>
                <a:srgbClr val="182140"/>
              </a:solidFill>
              <a:latin typeface="方正大标宋简体" panose="03000509000000000000" pitchFamily="2" charset="-122"/>
              <a:ea typeface="方正大标宋简体" panose="03000509000000000000" pitchFamily="2" charset="-122"/>
            </a:endParaRPr>
          </a:p>
          <a:p>
            <a:pPr algn="ctr" defTabSz="685800"/>
            <a:r>
              <a:rPr lang="zh-CN" altLang="en-US" sz="3200" b="1" dirty="0">
                <a:solidFill>
                  <a:srgbClr val="182140"/>
                </a:solidFill>
                <a:latin typeface="方正大标宋简体" panose="03000509000000000000" pitchFamily="2" charset="-122"/>
                <a:ea typeface="方正大标宋简体" panose="03000509000000000000" pitchFamily="2" charset="-122"/>
              </a:rPr>
              <a:t>积分具体说明</a:t>
            </a:r>
            <a:endParaRPr lang="zh-CN" altLang="en-US" sz="3200" b="1" dirty="0">
              <a:solidFill>
                <a:srgbClr val="182140"/>
              </a:solidFill>
              <a:latin typeface="方正大标宋简体" panose="03000509000000000000" pitchFamily="2" charset="-122"/>
              <a:ea typeface="方正大标宋简体" panose="03000509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28372" y="2211710"/>
            <a:ext cx="1684743" cy="117475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800"/>
            <a:r>
              <a:rPr lang="en-US" altLang="zh-CN" sz="7200" b="1" dirty="0">
                <a:solidFill>
                  <a:prstClr val="white"/>
                </a:solidFill>
                <a:latin typeface="Arual" pitchFamily="2" charset="0"/>
                <a:ea typeface="Arual" pitchFamily="2" charset="0"/>
              </a:rPr>
              <a:t>02</a:t>
            </a:r>
            <a:endParaRPr lang="zh-CN" altLang="en-US" sz="7200" b="1" dirty="0">
              <a:solidFill>
                <a:prstClr val="white"/>
              </a:solidFill>
              <a:latin typeface="Arual" pitchFamily="2" charset="0"/>
              <a:ea typeface="Arual" pitchFamily="2" charset="0"/>
            </a:endParaRPr>
          </a:p>
        </p:txBody>
      </p:sp>
      <p:sp>
        <p:nvSpPr>
          <p:cNvPr id="28" name="Freeform: Shape 87"/>
          <p:cNvSpPr/>
          <p:nvPr/>
        </p:nvSpPr>
        <p:spPr>
          <a:xfrm>
            <a:off x="7947753" y="-452586"/>
            <a:ext cx="1728193" cy="1728192"/>
          </a:xfrm>
          <a:custGeom>
            <a:avLst/>
            <a:gdLst>
              <a:gd name="connsiteX0" fmla="*/ 655320 w 1310640"/>
              <a:gd name="connsiteY0" fmla="*/ 365268 h 1310640"/>
              <a:gd name="connsiteX1" fmla="*/ 365268 w 1310640"/>
              <a:gd name="connsiteY1" fmla="*/ 655320 h 1310640"/>
              <a:gd name="connsiteX2" fmla="*/ 655320 w 1310640"/>
              <a:gd name="connsiteY2" fmla="*/ 945372 h 1310640"/>
              <a:gd name="connsiteX3" fmla="*/ 945372 w 1310640"/>
              <a:gd name="connsiteY3" fmla="*/ 655320 h 1310640"/>
              <a:gd name="connsiteX4" fmla="*/ 655320 w 1310640"/>
              <a:gd name="connsiteY4" fmla="*/ 365268 h 1310640"/>
              <a:gd name="connsiteX5" fmla="*/ 655320 w 1310640"/>
              <a:gd name="connsiteY5" fmla="*/ 0 h 1310640"/>
              <a:gd name="connsiteX6" fmla="*/ 1310640 w 1310640"/>
              <a:gd name="connsiteY6" fmla="*/ 655320 h 1310640"/>
              <a:gd name="connsiteX7" fmla="*/ 655320 w 1310640"/>
              <a:gd name="connsiteY7" fmla="*/ 1310640 h 1310640"/>
              <a:gd name="connsiteX8" fmla="*/ 0 w 1310640"/>
              <a:gd name="connsiteY8" fmla="*/ 655320 h 1310640"/>
              <a:gd name="connsiteX9" fmla="*/ 655320 w 1310640"/>
              <a:gd name="connsiteY9" fmla="*/ 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0640" h="1310640">
                <a:moveTo>
                  <a:pt x="655320" y="365268"/>
                </a:moveTo>
                <a:cubicBezTo>
                  <a:pt x="495129" y="365268"/>
                  <a:pt x="365268" y="495129"/>
                  <a:pt x="365268" y="655320"/>
                </a:cubicBezTo>
                <a:cubicBezTo>
                  <a:pt x="365268" y="815511"/>
                  <a:pt x="495129" y="945372"/>
                  <a:pt x="655320" y="945372"/>
                </a:cubicBezTo>
                <a:cubicBezTo>
                  <a:pt x="815511" y="945372"/>
                  <a:pt x="945372" y="815511"/>
                  <a:pt x="945372" y="655320"/>
                </a:cubicBezTo>
                <a:cubicBezTo>
                  <a:pt x="945372" y="495129"/>
                  <a:pt x="815511" y="365268"/>
                  <a:pt x="655320" y="365268"/>
                </a:cubicBezTo>
                <a:close/>
                <a:moveTo>
                  <a:pt x="655320" y="0"/>
                </a:moveTo>
                <a:cubicBezTo>
                  <a:pt x="1017243" y="0"/>
                  <a:pt x="1310640" y="293397"/>
                  <a:pt x="1310640" y="655320"/>
                </a:cubicBezTo>
                <a:cubicBezTo>
                  <a:pt x="1310640" y="1017243"/>
                  <a:pt x="1017243" y="1310640"/>
                  <a:pt x="655320" y="1310640"/>
                </a:cubicBezTo>
                <a:cubicBezTo>
                  <a:pt x="293397" y="1310640"/>
                  <a:pt x="0" y="1017243"/>
                  <a:pt x="0" y="655320"/>
                </a:cubicBezTo>
                <a:cubicBezTo>
                  <a:pt x="0" y="293397"/>
                  <a:pt x="293397" y="0"/>
                  <a:pt x="65532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9" rIns="68529" bIns="34289" rtlCol="0" anchor="ctr"/>
          <a:lstStyle/>
          <a:p>
            <a:pPr algn="ctr" defTabSz="685165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314356" y="483518"/>
            <a:ext cx="227330" cy="215805"/>
          </a:xfrm>
          <a:prstGeom prst="ellipse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7712063" y="811905"/>
            <a:ext cx="113665" cy="107903"/>
          </a:xfrm>
          <a:prstGeom prst="ellipse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875030" y="831215"/>
            <a:ext cx="7253605" cy="3044190"/>
            <a:chOff x="1495" y="2100"/>
            <a:chExt cx="11306" cy="472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97" y="2100"/>
              <a:ext cx="11205" cy="390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5" y="5865"/>
              <a:ext cx="11130" cy="96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8675" y="591185"/>
            <a:ext cx="7828280" cy="3666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9660" y="93345"/>
            <a:ext cx="6883400" cy="4956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1462405" y="105410"/>
            <a:ext cx="5920105" cy="4940935"/>
            <a:chOff x="2049" y="151"/>
            <a:chExt cx="10934" cy="981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49" y="151"/>
              <a:ext cx="10815" cy="2985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9" y="3123"/>
              <a:ext cx="10935" cy="684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tags/tag1.xml><?xml version="1.0" encoding="utf-8"?>
<p:tagLst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1_Office Theme">
  <a:themeElements>
    <a:clrScheme name="Flat Blue [Default]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575FC"/>
      </a:accent1>
      <a:accent2>
        <a:srgbClr val="1B56B9"/>
      </a:accent2>
      <a:accent3>
        <a:srgbClr val="1D5CC6"/>
      </a:accent3>
      <a:accent4>
        <a:srgbClr val="2167DE"/>
      </a:accent4>
      <a:accent5>
        <a:srgbClr val="174AA0"/>
      </a:accent5>
      <a:accent6>
        <a:srgbClr val="091B3A"/>
      </a:accent6>
      <a:hlink>
        <a:srgbClr val="0563C1"/>
      </a:hlink>
      <a:folHlink>
        <a:srgbClr val="954F72"/>
      </a:folHlink>
    </a:clrScheme>
    <a:fontScheme name="Custom 25">
      <a:majorFont>
        <a:latin typeface="Mul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Flat Blue [Default]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575FC"/>
      </a:accent1>
      <a:accent2>
        <a:srgbClr val="1B56B9"/>
      </a:accent2>
      <a:accent3>
        <a:srgbClr val="1D5CC6"/>
      </a:accent3>
      <a:accent4>
        <a:srgbClr val="2167DE"/>
      </a:accent4>
      <a:accent5>
        <a:srgbClr val="174AA0"/>
      </a:accent5>
      <a:accent6>
        <a:srgbClr val="091B3A"/>
      </a:accent6>
      <a:hlink>
        <a:srgbClr val="0563C1"/>
      </a:hlink>
      <a:folHlink>
        <a:srgbClr val="954F72"/>
      </a:folHlink>
    </a:clrScheme>
    <a:fontScheme name="Custom 25">
      <a:majorFont>
        <a:latin typeface="Mul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214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rgbClr val="FF9F1B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960</Words>
  <Application>WPS 演示</Application>
  <PresentationFormat>全屏显示(16:9)</PresentationFormat>
  <Paragraphs>233</Paragraphs>
  <Slides>31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31</vt:i4>
      </vt:variant>
    </vt:vector>
  </HeadingPairs>
  <TitlesOfParts>
    <vt:vector size="58" baseType="lpstr">
      <vt:lpstr>Arial</vt:lpstr>
      <vt:lpstr>宋体</vt:lpstr>
      <vt:lpstr>Wingdings</vt:lpstr>
      <vt:lpstr>Roboto Condensed</vt:lpstr>
      <vt:lpstr>Segoe UI</vt:lpstr>
      <vt:lpstr>Muli</vt:lpstr>
      <vt:lpstr>Helsinki Metronome Std</vt:lpstr>
      <vt:lpstr>微软雅黑</vt:lpstr>
      <vt:lpstr>Roboto</vt:lpstr>
      <vt:lpstr>Montserrat</vt:lpstr>
      <vt:lpstr>隶书</vt:lpstr>
      <vt:lpstr>方正大标宋简体</vt:lpstr>
      <vt:lpstr>Arual</vt:lpstr>
      <vt:lpstr>Arial Unicode MS</vt:lpstr>
      <vt:lpstr>Calibri</vt:lpstr>
      <vt:lpstr>华文楷体</vt:lpstr>
      <vt:lpstr>幼圆</vt:lpstr>
      <vt:lpstr>楷体</vt:lpstr>
      <vt:lpstr>Gill Sans</vt:lpstr>
      <vt:lpstr>Century Gothic</vt:lpstr>
      <vt:lpstr>Times New Roman</vt:lpstr>
      <vt:lpstr>等线</vt:lpstr>
      <vt:lpstr>等线 Light</vt:lpstr>
      <vt:lpstr>Gill Sans MT</vt:lpstr>
      <vt:lpstr>1_Office Theme</vt:lpstr>
      <vt:lpstr>4_Office Theme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Lenovo</cp:lastModifiedBy>
  <cp:revision>650</cp:revision>
  <dcterms:created xsi:type="dcterms:W3CDTF">1900-01-01T00:00:00Z</dcterms:created>
  <dcterms:modified xsi:type="dcterms:W3CDTF">2020-10-29T02:17:10Z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